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5" r:id="rId27"/>
    <p:sldId id="286" r:id="rId28"/>
    <p:sldId id="287" r:id="rId29"/>
    <p:sldId id="288" r:id="rId30"/>
    <p:sldId id="289" r:id="rId31"/>
    <p:sldId id="290" r:id="rId32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>
      <p:cViewPr>
        <p:scale>
          <a:sx n="107" d="100"/>
          <a:sy n="107" d="100"/>
        </p:scale>
        <p:origin x="-9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465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6068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906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019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42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48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253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51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487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916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461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8F00D-5F7F-425B-A706-2BD66E569235}" type="datetimeFigureOut">
              <a:rPr lang="pl-PL" smtClean="0"/>
              <a:t>2017-04-28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B021E-17B1-4088-8800-B4A1F75292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9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716698" y="636240"/>
            <a:ext cx="735136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KOŚCIÓŁ WOBEC </a:t>
            </a:r>
            <a:br>
              <a:rPr lang="pl-PL" sz="44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44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UCHODŹCÓW</a:t>
            </a:r>
            <a:r>
              <a:rPr lang="pl-PL" sz="38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/>
            </a:r>
            <a:br>
              <a:rPr lang="pl-PL" sz="38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28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Pomoc Prześladowanym  Chrześcijanom</a:t>
            </a:r>
            <a:br>
              <a:rPr lang="pl-PL" sz="28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endParaRPr lang="pl-PL" sz="2800" dirty="0" smtClean="0">
              <a:solidFill>
                <a:schemeClr val="bg1"/>
              </a:solidFill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  <a:p>
            <a:pPr algn="ctr"/>
            <a:r>
              <a:rPr lang="pl-PL" sz="20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Przemyśl, 29 kwietnia 2017 r.</a:t>
            </a:r>
            <a:br>
              <a:rPr lang="pl-PL" sz="2000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endParaRPr lang="pl-PL" sz="2000" dirty="0" smtClean="0">
              <a:solidFill>
                <a:schemeClr val="bg1"/>
              </a:solidFill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  <a:p>
            <a:pPr algn="ctr"/>
            <a:r>
              <a:rPr lang="pl-PL" sz="20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ks. prof. UKSW dr hab. Waldemar Cisło</a:t>
            </a:r>
            <a:endParaRPr lang="pl-PL" sz="2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073751" y="4496221"/>
            <a:ext cx="263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Pomoc Kościołowi w Potrzebie</a:t>
            </a:r>
            <a:endParaRPr lang="pl-PL" sz="1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162" y="4131089"/>
            <a:ext cx="324438" cy="33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4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projekty\rożne drobne\2015-10-05-Prezentacja-Syria-ks-Cislo\slajdy\slajd_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74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 descr="C:\projekty\rożne drobne\2015-10-05-Prezentacja-Syria-ks-Cislo\slajdy\slajd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179512" y="272058"/>
            <a:ext cx="4320480" cy="3456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468641"/>
            <a:ext cx="453650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/>
              <a:t>DANE Z SYRII</a:t>
            </a:r>
            <a:r>
              <a:rPr lang="pl-PL" sz="2600" b="1" dirty="0" smtClean="0"/>
              <a:t/>
            </a:r>
            <a:br>
              <a:rPr lang="pl-PL" sz="2600" b="1" dirty="0" smtClean="0"/>
            </a:br>
            <a:r>
              <a:rPr lang="pl-PL" sz="2000" b="1" dirty="0" smtClean="0"/>
              <a:t>(stan na 01.01.2017)</a:t>
            </a:r>
          </a:p>
          <a:p>
            <a:endParaRPr lang="pl-PL" sz="2300" b="1" dirty="0" smtClean="0"/>
          </a:p>
          <a:p>
            <a:r>
              <a:rPr lang="pl-PL" sz="2300" b="1" dirty="0" smtClean="0"/>
              <a:t>potrzebujących pomocy</a:t>
            </a:r>
            <a:br>
              <a:rPr lang="pl-PL" sz="2300" b="1" dirty="0" smtClean="0"/>
            </a:br>
            <a:r>
              <a:rPr lang="pl-PL" sz="2300" b="1" dirty="0" smtClean="0"/>
              <a:t>humanitarnej: </a:t>
            </a:r>
            <a:r>
              <a:rPr lang="pl-PL" sz="2300" b="1" dirty="0" smtClean="0">
                <a:solidFill>
                  <a:srgbClr val="FF0000"/>
                </a:solidFill>
              </a:rPr>
              <a:t>13,5 mln</a:t>
            </a:r>
            <a:r>
              <a:rPr lang="pl-PL" sz="2300" b="1" dirty="0" smtClean="0"/>
              <a:t/>
            </a:r>
            <a:br>
              <a:rPr lang="pl-PL" sz="2300" b="1" dirty="0" smtClean="0"/>
            </a:br>
            <a:r>
              <a:rPr lang="pl-PL" sz="2300" b="1" dirty="0" smtClean="0"/>
              <a:t/>
            </a:r>
            <a:br>
              <a:rPr lang="pl-PL" sz="2300" b="1" dirty="0" smtClean="0"/>
            </a:br>
            <a:r>
              <a:rPr lang="pl-PL" sz="2300" b="1" dirty="0" smtClean="0"/>
              <a:t>przesiedlonych (IDP): </a:t>
            </a:r>
            <a:r>
              <a:rPr lang="pl-PL" sz="2300" b="1" dirty="0" smtClean="0">
                <a:solidFill>
                  <a:srgbClr val="FF0000"/>
                </a:solidFill>
              </a:rPr>
              <a:t>ok. 8,2 mln</a:t>
            </a:r>
            <a:endParaRPr lang="pl-PL" sz="2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96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projekty\rożne drobne\2015-10-05-Prezentacja-Syria-ks-Cislo\slajdy\slajd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2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projekty\rożne drobne\2015-10-05-Prezentacja-Syria-ks-Cislo\slajdy\pu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4279" y="324483"/>
            <a:ext cx="5675442" cy="403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99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projekty\rożne drobne\2015-10-05-Prezentacja-Syria-ks-Cislo\slajdy\slajd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77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projekty\rożne drobne\2015-10-05-Prezentacja-Syria-ks-Cislo\slajdy\slajd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94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projekty\rożne drobne\2015-10-05-Prezentacja-Syria-ks-Cislo\slajdy\slajd_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4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jekty\rożne drobne\2015-10-05-Prezentacja-Syria-ks-Cislo\slajdy\slajd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7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projekty\rożne drobne\2015-10-05-Prezentacja-Syria-ks-Cislo\slajdy\slajd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52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projekty\rożne drobne\2015-10-05-Prezentacja-Syria-ks-Cislo\slajdy\slajd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0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projekty\rożne drobne\2015-10-05-Prezentacja-Syria-ks-Cislo\slajdy\slajd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98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projekty\rożne drobne\2015-10-05-Prezentacja-Syria-ks-Cislo\slajdy\slajd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9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jekty\rożne drobne\2015-10-05-Prezentacja-Syria-ks-Cislo\slajdy\slajd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2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jekty\rożne drobne\2015-10-05-Prezentacja-Syria-ks-Cislo\slajdy\slajd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projekty\rożne drobne\2015-10-05-Prezentacja-Syria-ks-Cislo\slajdy\slajd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88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projekty\rożne drobne\2015-10-05-Prezentacja-Syria-ks-Cislo\slajdy\slajd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32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projekty\rożne drobne\2015-10-05-Prezentacja-Syria-ks-Cislo\slajdy\slajd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987574"/>
            <a:ext cx="5409474" cy="363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6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projekty\rożne drobne\2015-10-05-Prezentacja-Syria-ks-Cislo\slajdy\slajd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7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projekty\rożne drobne\2015-10-05-Prezentacja-Syria-ks-Cislo\slajdy\slajd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83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projekty\rożne drobne\2015-10-05-Prezentacja-Syria-ks-Cislo\slajdy\slajd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0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projekty\rożne drobne\2015-10-05-Prezentacja-Syria-ks-Cislo\slajdy\slajd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47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jekty\rożne drobne\2015-10-05-Prezentacja-Syria-ks-Cislo\slajdy\slajd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1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C:\projekty\rożne drobne\2015-10-05-Prezentacja-Syria-ks-Cislo\slajdy\slajd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51520" y="1063228"/>
            <a:ext cx="4104456" cy="3531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1113680"/>
            <a:ext cx="36107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Od początku konfliktu przekazaliśmy</a:t>
            </a:r>
            <a:br>
              <a:rPr lang="pl-PL" dirty="0" smtClean="0"/>
            </a:br>
            <a:r>
              <a:rPr lang="pl-PL" sz="2800" b="1" dirty="0" smtClean="0">
                <a:solidFill>
                  <a:srgbClr val="FF0000"/>
                </a:solidFill>
              </a:rPr>
              <a:t>10 mln EUR</a:t>
            </a:r>
            <a:endParaRPr lang="pl-P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4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projekty\rożne drobne\2015-10-05-Prezentacja-Syria-ks-Cislo\slajdy\slajd_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0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lum bright="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627105" y="1284644"/>
            <a:ext cx="788978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5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POMOC </a:t>
            </a:r>
            <a:r>
              <a:rPr lang="pl-PL" sz="2850" dirty="0" smtClean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SEKCJI POLSKIEJ </a:t>
            </a:r>
            <a:br>
              <a:rPr lang="pl-PL" sz="2850" dirty="0" smtClean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2850" dirty="0" smtClean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PAPIESKIEGO </a:t>
            </a:r>
            <a:r>
              <a:rPr lang="pl-PL" sz="285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STOWARZYSZENIA </a:t>
            </a:r>
            <a:br>
              <a:rPr lang="pl-PL" sz="285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285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POMOC KOŚCIOŁOWI W POTRZEBIE </a:t>
            </a:r>
            <a:br>
              <a:rPr lang="pl-PL" sz="285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285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DLA BLISKIEGO WSCHODU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3317789" y="3391930"/>
            <a:ext cx="2892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POMOC KOŚCIOŁOWI W POTRZEBIE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2" y="3327659"/>
            <a:ext cx="366388" cy="382457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3491880" y="3956091"/>
            <a:ext cx="200888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50" spc="4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www.pkwp.org</a:t>
            </a:r>
          </a:p>
        </p:txBody>
      </p:sp>
    </p:spTree>
    <p:extLst>
      <p:ext uri="{BB962C8B-B14F-4D97-AF65-F5344CB8AC3E}">
        <p14:creationId xmlns:p14="http://schemas.microsoft.com/office/powerpoint/2010/main" val="142369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24736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64524" y="531341"/>
            <a:ext cx="4379516" cy="4375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6" name="pole tekstowe 5"/>
          <p:cNvSpPr txBox="1"/>
          <p:nvPr/>
        </p:nvSpPr>
        <p:spPr>
          <a:xfrm>
            <a:off x="593887" y="714080"/>
            <a:ext cx="4093592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LECZENIE SYRYJSKICH DZIECI</a:t>
            </a:r>
          </a:p>
          <a:p>
            <a:endParaRPr lang="pl-PL" sz="1350" dirty="0">
              <a:solidFill>
                <a:schemeClr val="bg1"/>
              </a:solidFill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  <a:p>
            <a:r>
              <a:rPr lang="pl-PL" sz="135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15% dzie</a:t>
            </a:r>
            <a:r>
              <a:rPr lang="pl-PL" sz="135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ci </a:t>
            </a: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wymaga operacji chirurgicznych.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Leczenie chirurgiczne: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drobne zabiegi: całkowity koszt </a:t>
            </a:r>
            <a:b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około </a:t>
            </a:r>
            <a:r>
              <a:rPr lang="pl-PL" sz="1350" b="1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1 200,00 USD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średnie operacje: całkowity koszt </a:t>
            </a:r>
            <a:b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około </a:t>
            </a:r>
            <a:r>
              <a:rPr lang="pl-PL" sz="135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1 800,00 USD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skomplikowane operacje: całkowity </a:t>
            </a:r>
            <a:b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koszt przeciętnej operacji około </a:t>
            </a:r>
            <a:r>
              <a:rPr lang="pl-PL" sz="135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3 800,00 USD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954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64524" y="531341"/>
            <a:ext cx="3595817" cy="419922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5" name="pole tekstowe 4"/>
          <p:cNvSpPr txBox="1"/>
          <p:nvPr/>
        </p:nvSpPr>
        <p:spPr>
          <a:xfrm>
            <a:off x="593888" y="714080"/>
            <a:ext cx="3223967" cy="403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MLEKO </a:t>
            </a:r>
            <a:br>
              <a:rPr lang="pl-PL" sz="3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3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DLA ALEPPO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Projekt PKWP dotyczy dostarczenia mleka dzieciom w Aleppo, które nie ukończyły 10. roku życia.</a:t>
            </a:r>
          </a:p>
          <a:p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Ponad 70 % mieszkańców Aleppo żyje poniżej poziomu ubóstwa. Ubóstwo dotyka także matki karmiące piersią nowonarodzone dzieci. Z powodu niedożywienia matki nie są w stanie karmić swoich dzieci.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pl-PL" sz="21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           </a:t>
            </a:r>
            <a:r>
              <a:rPr lang="pl-PL" sz="21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811 160,00 PLN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58" y="4114764"/>
            <a:ext cx="540000" cy="42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64524" y="531341"/>
            <a:ext cx="3595817" cy="4199224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6" name="pole tekstowe 5"/>
          <p:cNvSpPr txBox="1"/>
          <p:nvPr/>
        </p:nvSpPr>
        <p:spPr>
          <a:xfrm>
            <a:off x="593888" y="714081"/>
            <a:ext cx="3223967" cy="403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DAR DLA ALEPPO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pl-PL" sz="135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Przez pięć lat wojny ucierpiały przede wszystkim dzieci. W czasie bombardowań zostało zniszczonych wiele szpitali. Zachęcamy do pomocy mieszkańcom Aleppo, pozbawionym przez lata wojny opieki medycznej, przez włączenie się w zbiórkę publiczną na rzecz szpitala St. Louis organizowaną na terenie Dolnego Śląska.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pl-PL" sz="21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           </a:t>
            </a:r>
            <a:r>
              <a:rPr lang="pl-PL" sz="21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1 334 701,20 PLN</a:t>
            </a:r>
          </a:p>
          <a:p>
            <a:endParaRPr lang="pl-PL" sz="135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58" y="4114764"/>
            <a:ext cx="540000" cy="42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12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6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96</Words>
  <Application>Microsoft Office PowerPoint</Application>
  <PresentationFormat>Pokaz na ekranie (16:9)</PresentationFormat>
  <Paragraphs>35</Paragraphs>
  <Slides>31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witek22</cp:lastModifiedBy>
  <cp:revision>61</cp:revision>
  <dcterms:created xsi:type="dcterms:W3CDTF">2015-10-05T10:20:05Z</dcterms:created>
  <dcterms:modified xsi:type="dcterms:W3CDTF">2017-04-28T17:54:33Z</dcterms:modified>
</cp:coreProperties>
</file>