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14" r:id="rId1"/>
  </p:sldMasterIdLst>
  <p:sldIdLst>
    <p:sldId id="256" r:id="rId2"/>
    <p:sldId id="260" r:id="rId3"/>
    <p:sldId id="257" r:id="rId4"/>
    <p:sldId id="261" r:id="rId5"/>
    <p:sldId id="290" r:id="rId6"/>
    <p:sldId id="263" r:id="rId7"/>
    <p:sldId id="283" r:id="rId8"/>
    <p:sldId id="259" r:id="rId9"/>
    <p:sldId id="286" r:id="rId10"/>
    <p:sldId id="266" r:id="rId11"/>
    <p:sldId id="267" r:id="rId12"/>
    <p:sldId id="279" r:id="rId13"/>
    <p:sldId id="271" r:id="rId14"/>
    <p:sldId id="264" r:id="rId15"/>
    <p:sldId id="288" r:id="rId16"/>
    <p:sldId id="270" r:id="rId17"/>
    <p:sldId id="281" r:id="rId18"/>
    <p:sldId id="272" r:id="rId19"/>
    <p:sldId id="277" r:id="rId20"/>
    <p:sldId id="287" r:id="rId21"/>
    <p:sldId id="273" r:id="rId22"/>
    <p:sldId id="275" r:id="rId23"/>
    <p:sldId id="295" r:id="rId24"/>
    <p:sldId id="291" r:id="rId25"/>
    <p:sldId id="289" r:id="rId26"/>
    <p:sldId id="284" r:id="rId27"/>
    <p:sldId id="265" r:id="rId28"/>
    <p:sldId id="269" r:id="rId29"/>
    <p:sldId id="268" r:id="rId30"/>
    <p:sldId id="292" r:id="rId31"/>
    <p:sldId id="293" r:id="rId32"/>
    <p:sldId id="294" r:id="rId33"/>
  </p:sldIdLst>
  <p:sldSz cx="9144000" cy="6858000" type="screen4x3"/>
  <p:notesSz cx="6858000" cy="9947275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2" d="100"/>
          <a:sy n="62" d="100"/>
        </p:scale>
        <p:origin x="-1236" y="-10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3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pl-PL" smtClean="0"/>
              <a:t>Kliknij, aby edytować styl wzorca podtytułu</a:t>
            </a:r>
            <a:endParaRPr lang="en-US"/>
          </a:p>
        </p:txBody>
      </p:sp>
      <p:sp>
        <p:nvSpPr>
          <p:cNvPr id="4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4992A4-E84B-428E-BB94-BB77AACAEE6B}" type="datetimeFigureOut">
              <a:rPr lang="pl-PL"/>
              <a:pPr>
                <a:defRPr/>
              </a:pPr>
              <a:t>29.04.2017</a:t>
            </a:fld>
            <a:endParaRPr lang="pl-PL"/>
          </a:p>
        </p:txBody>
      </p:sp>
      <p:sp>
        <p:nvSpPr>
          <p:cNvPr id="5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13B9F5-8E61-4687-9DF5-0251C03DC831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0D8242-FDC4-4191-96DC-CC720A7B20CC}" type="datetimeFigureOut">
              <a:rPr lang="pl-PL"/>
              <a:pPr>
                <a:defRPr/>
              </a:pPr>
              <a:t>29.04.2017</a:t>
            </a:fld>
            <a:endParaRPr lang="pl-PL"/>
          </a:p>
        </p:txBody>
      </p:sp>
      <p:sp>
        <p:nvSpPr>
          <p:cNvPr id="5" name="Symbol zastępczy stopki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F87B38-2992-415B-AAE5-13387CE2274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753344-C6B9-4FBD-8BC2-A979311A0A61}" type="datetimeFigureOut">
              <a:rPr lang="pl-PL"/>
              <a:pPr>
                <a:defRPr/>
              </a:pPr>
              <a:t>29.04.2017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E0D0C2-CBF9-4831-AFE1-C03F9DA64F0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daty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525992-C1AE-4748-B5DA-7734B303D613}" type="datetimeFigureOut">
              <a:rPr lang="pl-PL"/>
              <a:pPr>
                <a:defRPr/>
              </a:pPr>
              <a:t>29.04.2017</a:t>
            </a:fld>
            <a:endParaRPr lang="pl-PL"/>
          </a:p>
        </p:txBody>
      </p:sp>
      <p:sp>
        <p:nvSpPr>
          <p:cNvPr id="6" name="Symbol zastępczy stopki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58CACA-FF9F-4E52-ABD2-1D045C1C707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7" name="Symbol zastępczy daty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21D418-46C6-4B5D-A348-50591C57DF4B}" type="datetimeFigureOut">
              <a:rPr lang="pl-PL"/>
              <a:pPr>
                <a:defRPr/>
              </a:pPr>
              <a:t>29.04.2017</a:t>
            </a:fld>
            <a:endParaRPr lang="pl-PL"/>
          </a:p>
        </p:txBody>
      </p:sp>
      <p:sp>
        <p:nvSpPr>
          <p:cNvPr id="8" name="Symbol zastępczy stopki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2845EB-A392-4960-897B-F2A2E50BAEC1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daty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B4773-1C7F-4D6A-B12A-62720D6E9588}" type="datetimeFigureOut">
              <a:rPr lang="pl-PL"/>
              <a:pPr>
                <a:defRPr/>
              </a:pPr>
              <a:t>29.04.2017</a:t>
            </a:fld>
            <a:endParaRPr lang="pl-PL"/>
          </a:p>
        </p:txBody>
      </p:sp>
      <p:sp>
        <p:nvSpPr>
          <p:cNvPr id="4" name="Symbol zastępczy stopki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2E45E0-BFD5-41F3-A01D-B56677ED9EB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89B9-C5AB-4516-B8BB-DCDA5A25DC02}" type="datetimeFigureOut">
              <a:rPr lang="pl-PL"/>
              <a:pPr>
                <a:defRPr/>
              </a:pPr>
              <a:t>29.04.2017</a:t>
            </a:fld>
            <a:endParaRPr lang="pl-PL"/>
          </a:p>
        </p:txBody>
      </p:sp>
      <p:sp>
        <p:nvSpPr>
          <p:cNvPr id="3" name="Symbol zastępczy stopki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4D9F9C-868B-4057-B7C4-05411527A27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daty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CE2E0F-0FB4-4370-A9DA-21A3782EA03E}" type="datetimeFigureOut">
              <a:rPr lang="pl-PL"/>
              <a:pPr>
                <a:defRPr/>
              </a:pPr>
              <a:t>29.04.2017</a:t>
            </a:fld>
            <a:endParaRPr lang="pl-PL"/>
          </a:p>
        </p:txBody>
      </p:sp>
      <p:sp>
        <p:nvSpPr>
          <p:cNvPr id="6" name="Symbol zastępczy stopki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C5F7AC-2E69-4EA6-AEC5-ADB812CC43B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ze ściętym i zaokrąglonym rogiem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Trójkąt prostokątny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Dowolny kształt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pl-PL" noProof="0" smtClean="0"/>
              <a:t>Kliknij ikonę, aby dodać obraz</a:t>
            </a:r>
            <a:endParaRPr lang="en-US" noProof="0" dirty="0"/>
          </a:p>
        </p:txBody>
      </p:sp>
      <p:sp>
        <p:nvSpPr>
          <p:cNvPr id="9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315F52-D7C0-4CDD-910C-132DE98F737B}" type="datetimeFigureOut">
              <a:rPr lang="pl-PL"/>
              <a:pPr>
                <a:defRPr/>
              </a:pPr>
              <a:t>29.04.2017</a:t>
            </a:fld>
            <a:endParaRPr lang="pl-PL"/>
          </a:p>
        </p:txBody>
      </p:sp>
      <p:sp>
        <p:nvSpPr>
          <p:cNvPr id="10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1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0C7C0A-37CA-4546-AAE4-92AE7588F18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82EF0-4E01-4C65-8249-9C08B6D37964}" type="datetimeFigureOut">
              <a:rPr lang="pl-PL"/>
              <a:pPr>
                <a:defRPr/>
              </a:pPr>
              <a:t>29.04.2017</a:t>
            </a:fld>
            <a:endParaRPr lang="pl-PL"/>
          </a:p>
        </p:txBody>
      </p:sp>
      <p:sp>
        <p:nvSpPr>
          <p:cNvPr id="5" name="Symbol zastępczy stopki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E748C9-3C30-4FD7-B102-A3AD673E23A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A2DA5B-2B31-48A2-A3E9-123465D6F6F3}" type="datetimeFigureOut">
              <a:rPr lang="pl-PL"/>
              <a:pPr>
                <a:defRPr/>
              </a:pPr>
              <a:t>29.04.2017</a:t>
            </a:fld>
            <a:endParaRPr lang="pl-PL"/>
          </a:p>
        </p:txBody>
      </p:sp>
      <p:sp>
        <p:nvSpPr>
          <p:cNvPr id="5" name="Symbol zastępczy stopki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3D240A-AA18-423E-9002-C6A5BE7F0B5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owolny kształt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Symbol zastępczy tytułu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</a:t>
            </a:r>
            <a:endParaRPr lang="en-US" smtClean="0"/>
          </a:p>
        </p:txBody>
      </p:sp>
      <p:sp>
        <p:nvSpPr>
          <p:cNvPr id="1029" name="Symbol zastępczy tekstu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smtClean="0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606B6AF2-93C3-40EF-8A93-B4817FF86542}" type="datetimeFigureOut">
              <a:rPr lang="pl-PL"/>
              <a:pPr>
                <a:defRPr/>
              </a:pPr>
              <a:t>29.04.2017</a:t>
            </a:fld>
            <a:endParaRPr lang="pl-PL"/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484D89E6-7B9E-4D6B-AA0C-1504C640EC9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  <p:grpSp>
        <p:nvGrpSpPr>
          <p:cNvPr id="1033" name="Grupa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Dowolny kształt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Dowolny kształt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1" r:id="rId1"/>
    <p:sldLayoutId id="2147484343" r:id="rId2"/>
    <p:sldLayoutId id="2147484352" r:id="rId3"/>
    <p:sldLayoutId id="2147484344" r:id="rId4"/>
    <p:sldLayoutId id="2147484345" r:id="rId5"/>
    <p:sldLayoutId id="2147484346" r:id="rId6"/>
    <p:sldLayoutId id="2147484347" r:id="rId7"/>
    <p:sldLayoutId id="2147484348" r:id="rId8"/>
    <p:sldLayoutId id="2147484353" r:id="rId9"/>
    <p:sldLayoutId id="2147484349" r:id="rId10"/>
    <p:sldLayoutId id="214748435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3000372"/>
            <a:ext cx="8305800" cy="1143000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pl-PL" sz="4800" dirty="0" smtClean="0"/>
              <a:t>Nauczyciel świadkiem wiary </a:t>
            </a:r>
            <a:br>
              <a:rPr lang="pl-PL" sz="4800" dirty="0" smtClean="0"/>
            </a:br>
            <a:r>
              <a:rPr lang="pl-PL" sz="4800" dirty="0" smtClean="0"/>
              <a:t>w szkole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ytuł 1"/>
          <p:cNvSpPr>
            <a:spLocks noGrp="1"/>
          </p:cNvSpPr>
          <p:nvPr>
            <p:ph type="title"/>
          </p:nvPr>
        </p:nvSpPr>
        <p:spPr>
          <a:xfrm>
            <a:off x="428596" y="3214686"/>
            <a:ext cx="8305800" cy="11430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4800" dirty="0" smtClean="0"/>
              <a:t>Od wartości ogólnoludzkich do wartości chrześcijańskich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63" y="571500"/>
            <a:ext cx="8258175" cy="1439863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dirty="0"/>
              <a:t> </a:t>
            </a:r>
            <a:br>
              <a:rPr lang="pl-PL" dirty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Sugestywna hierarchia </a:t>
            </a:r>
            <a:r>
              <a:rPr lang="pl-PL" dirty="0"/>
              <a:t>wartości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według </a:t>
            </a:r>
            <a:r>
              <a:rPr lang="pl-PL" dirty="0" err="1" smtClean="0"/>
              <a:t>Maxa</a:t>
            </a:r>
            <a:r>
              <a:rPr lang="pl-PL" dirty="0" smtClean="0"/>
              <a:t> Schellera </a:t>
            </a:r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  <p:pic>
        <p:nvPicPr>
          <p:cNvPr id="7171" name="Diagram 2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38" y="1285875"/>
            <a:ext cx="6715125" cy="535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ytuł 3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/>
          <a:lstStyle/>
          <a:p>
            <a:pPr eaLnBrk="1" hangingPunct="1"/>
            <a:r>
              <a:rPr lang="pl-PL" b="1" smtClean="0"/>
              <a:t>Najważniejsze wskazania Boże</a:t>
            </a:r>
          </a:p>
        </p:txBody>
      </p:sp>
      <p:sp>
        <p:nvSpPr>
          <p:cNvPr id="8195" name="Symbol zastępczy tekstu 4"/>
          <p:cNvSpPr>
            <a:spLocks noGrp="1"/>
          </p:cNvSpPr>
          <p:nvPr>
            <p:ph type="body" idx="1"/>
          </p:nvPr>
        </p:nvSpPr>
        <p:spPr>
          <a:xfrm>
            <a:off x="571500" y="2357438"/>
            <a:ext cx="4040188" cy="685800"/>
          </a:xfrm>
        </p:spPr>
        <p:txBody>
          <a:bodyPr/>
          <a:lstStyle/>
          <a:p>
            <a:pPr eaLnBrk="1" hangingPunct="1"/>
            <a:r>
              <a:rPr lang="pl-PL" sz="3200" smtClean="0"/>
              <a:t>DEKALOG </a:t>
            </a:r>
          </a:p>
        </p:txBody>
      </p:sp>
      <p:sp>
        <p:nvSpPr>
          <p:cNvPr id="8196" name="Symbol zastępczy tekstu 6"/>
          <p:cNvSpPr>
            <a:spLocks noGrp="1"/>
          </p:cNvSpPr>
          <p:nvPr>
            <p:ph type="body" sz="half" idx="3"/>
          </p:nvPr>
        </p:nvSpPr>
        <p:spPr>
          <a:xfrm>
            <a:off x="4572000" y="2428875"/>
            <a:ext cx="4041775" cy="685800"/>
          </a:xfrm>
        </p:spPr>
        <p:txBody>
          <a:bodyPr/>
          <a:lstStyle/>
          <a:p>
            <a:pPr eaLnBrk="1" hangingPunct="1"/>
            <a:r>
              <a:rPr lang="pl-PL" sz="3200" smtClean="0"/>
              <a:t>PRAWO MIŁOŚCI</a:t>
            </a:r>
            <a:endParaRPr lang="pl-P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ytuł 3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dirty="0" smtClean="0"/>
              <a:t>Kościół parafialny w Przysietnicy</a:t>
            </a:r>
          </a:p>
        </p:txBody>
      </p:sp>
      <p:pic>
        <p:nvPicPr>
          <p:cNvPr id="9219" name="Symbol zastępczy zawartości 8" descr="IMG_0034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2928926" y="3827463"/>
            <a:ext cx="4040188" cy="3030537"/>
          </a:xfrm>
        </p:spPr>
      </p:pic>
      <p:pic>
        <p:nvPicPr>
          <p:cNvPr id="9220" name="Symbol zastępczy zawartości 9" descr="83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>
          <a:xfrm>
            <a:off x="5102225" y="1857364"/>
            <a:ext cx="4041775" cy="2693987"/>
          </a:xfrm>
        </p:spPr>
      </p:pic>
      <p:pic>
        <p:nvPicPr>
          <p:cNvPr id="5" name="Symbol zastępczy zawartości 5" descr="P428021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1857364"/>
            <a:ext cx="4006458" cy="2670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dirty="0" smtClean="0"/>
              <a:t>Modlitwa w szkole na pierwszej </a:t>
            </a:r>
            <a:br>
              <a:rPr lang="pl-PL" dirty="0" smtClean="0"/>
            </a:br>
            <a:r>
              <a:rPr lang="pl-PL" dirty="0" smtClean="0"/>
              <a:t>i  po ostatniej lekcji </a:t>
            </a:r>
            <a:endParaRPr lang="pl-PL" dirty="0"/>
          </a:p>
        </p:txBody>
      </p:sp>
      <p:pic>
        <p:nvPicPr>
          <p:cNvPr id="10243" name="Symbol zastępczy zawartości 5" descr="P4270155-1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85750" y="2428875"/>
            <a:ext cx="8591550" cy="39830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smtClean="0"/>
              <a:t>Księga życia</a:t>
            </a:r>
          </a:p>
        </p:txBody>
      </p:sp>
      <p:pic>
        <p:nvPicPr>
          <p:cNvPr id="11267" name="Symbol zastępczy zawartości 3" descr="P4270161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81113" y="1935163"/>
            <a:ext cx="6581775" cy="43894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Symbol zastępczy zawartości 7" descr="IMG_8968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5" y="4164013"/>
            <a:ext cx="4041775" cy="269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Tytuł 3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/>
          <a:lstStyle/>
          <a:p>
            <a:pPr eaLnBrk="1" hangingPunct="1"/>
            <a:r>
              <a:rPr lang="pl-PL" smtClean="0"/>
              <a:t>Rekolekcje szkolne </a:t>
            </a:r>
          </a:p>
        </p:txBody>
      </p:sp>
      <p:pic>
        <p:nvPicPr>
          <p:cNvPr id="12292" name="Symbol zastępczy zawartości 6" descr="IMG_2623.JPG"/>
          <p:cNvPicPr>
            <a:picLocks noGrp="1" noChangeAspect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 rot="172191">
            <a:off x="362239" y="1746620"/>
            <a:ext cx="4216400" cy="3162300"/>
          </a:xfrm>
        </p:spPr>
      </p:pic>
      <p:pic>
        <p:nvPicPr>
          <p:cNvPr id="12293" name="Symbol zastępczy zawartości 7" descr="P3090023.JPG"/>
          <p:cNvPicPr>
            <a:picLocks noGrp="1" noChangeAspect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4929188" y="1785938"/>
            <a:ext cx="4040187" cy="3030537"/>
          </a:xfrm>
        </p:spPr>
      </p:pic>
      <p:pic>
        <p:nvPicPr>
          <p:cNvPr id="12294" name="Symbol zastępczy zawartości 9" descr="IMG_6440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500" y="3929063"/>
            <a:ext cx="4041775" cy="269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ytuł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/>
          <a:lstStyle/>
          <a:p>
            <a:pPr eaLnBrk="1" hangingPunct="1"/>
            <a:r>
              <a:rPr lang="pl-PL" smtClean="0"/>
              <a:t>Gazetki szkolne i klasowe</a:t>
            </a:r>
          </a:p>
        </p:txBody>
      </p:sp>
      <p:pic>
        <p:nvPicPr>
          <p:cNvPr id="13315" name="Symbol zastępczy zawartości 9" descr="P4270152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2795588"/>
            <a:ext cx="4040188" cy="3284537"/>
          </a:xfrm>
        </p:spPr>
      </p:pic>
      <p:pic>
        <p:nvPicPr>
          <p:cNvPr id="13316" name="Symbol zastępczy zawartości 7" descr="P4270151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>
          <a:xfrm>
            <a:off x="5384800" y="2514600"/>
            <a:ext cx="2562225" cy="38465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dirty="0" smtClean="0"/>
              <a:t>Szczególni goście </a:t>
            </a:r>
            <a:br>
              <a:rPr lang="pl-PL" dirty="0" smtClean="0"/>
            </a:br>
            <a:r>
              <a:rPr lang="pl-PL" dirty="0" smtClean="0"/>
              <a:t>wizytacja ks. Biskupa St. </a:t>
            </a:r>
            <a:r>
              <a:rPr lang="pl-PL" dirty="0" err="1" smtClean="0"/>
              <a:t>Jamrozka</a:t>
            </a:r>
            <a:r>
              <a:rPr lang="pl-PL" dirty="0" smtClean="0"/>
              <a:t> </a:t>
            </a:r>
            <a:endParaRPr lang="pl-PL" dirty="0"/>
          </a:p>
        </p:txBody>
      </p:sp>
      <p:pic>
        <p:nvPicPr>
          <p:cNvPr id="14339" name="Symbol zastępczy zawartości 4" descr="20170306_090539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85720" y="2857496"/>
            <a:ext cx="4038600" cy="2643188"/>
          </a:xfrm>
        </p:spPr>
      </p:pic>
      <p:pic>
        <p:nvPicPr>
          <p:cNvPr id="14340" name="Symbol zastępczy zawartości 5" descr="20170306_090800.jp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286248" y="2285992"/>
            <a:ext cx="4572000" cy="27146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ytuł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/>
          <a:lstStyle/>
          <a:p>
            <a:pPr algn="ctr" eaLnBrk="1" hangingPunct="1"/>
            <a:r>
              <a:rPr lang="pl-PL" sz="4000" smtClean="0"/>
              <a:t>Spotkanie opłatkowe Akcji Katolickiej   Archidiecezji Przemyskiej</a:t>
            </a:r>
          </a:p>
        </p:txBody>
      </p:sp>
      <p:pic>
        <p:nvPicPr>
          <p:cNvPr id="15363" name="Symbol zastępczy zawartości 4" descr="ADA_2383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2789238"/>
            <a:ext cx="4038600" cy="2697162"/>
          </a:xfrm>
        </p:spPr>
      </p:pic>
      <p:pic>
        <p:nvPicPr>
          <p:cNvPr id="15364" name="Symbol zastępczy zawartości 5" descr="P1180094.jp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648200" y="2624138"/>
            <a:ext cx="4038600" cy="30289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ytuł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/>
          <a:lstStyle/>
          <a:p>
            <a:pPr eaLnBrk="1" hangingPunct="1"/>
            <a:r>
              <a:rPr lang="pl-PL" sz="3600" smtClean="0"/>
              <a:t>Wykład ks. prof. Edwarda Stańka </a:t>
            </a:r>
            <a:br>
              <a:rPr lang="pl-PL" sz="3600" smtClean="0"/>
            </a:br>
            <a:r>
              <a:rPr lang="pl-PL" sz="3600" smtClean="0"/>
              <a:t>na temat wychowania i  samowychowania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idx="1"/>
          </p:nvPr>
        </p:nvSpPr>
        <p:spPr>
          <a:xfrm>
            <a:off x="5102225" y="5857875"/>
            <a:ext cx="4041775" cy="639763"/>
          </a:xfrm>
        </p:spPr>
        <p:txBody>
          <a:bodyPr>
            <a:normAutofit fontScale="92500" lnSpcReduction="10000"/>
          </a:bodyPr>
          <a:lstStyle/>
          <a:p>
            <a:pPr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3"/>
              <a:buNone/>
              <a:defRPr/>
            </a:pPr>
            <a:r>
              <a:rPr lang="pl-PL" dirty="0" smtClean="0"/>
              <a:t>Nauczyciele uczący </a:t>
            </a:r>
            <a:br>
              <a:rPr lang="pl-PL" dirty="0" smtClean="0"/>
            </a:br>
            <a:r>
              <a:rPr lang="pl-PL" dirty="0" smtClean="0"/>
              <a:t>w Gminie Brzozów</a:t>
            </a:r>
            <a:endParaRPr lang="pl-PL" dirty="0"/>
          </a:p>
        </p:txBody>
      </p:sp>
      <p:pic>
        <p:nvPicPr>
          <p:cNvPr id="16388" name="Symbol zastępczy zawartości 6" descr="IMG_5165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285750" y="2357438"/>
            <a:ext cx="4178300" cy="2786062"/>
          </a:xfrm>
        </p:spPr>
      </p:pic>
      <p:pic>
        <p:nvPicPr>
          <p:cNvPr id="16389" name="Symbol zastępczy zawartości 9" descr="IMG_5126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>
          <a:xfrm>
            <a:off x="4646613" y="3090863"/>
            <a:ext cx="4038600" cy="269398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ytuł 1"/>
          <p:cNvSpPr>
            <a:spLocks noGrp="1"/>
          </p:cNvSpPr>
          <p:nvPr>
            <p:ph type="title"/>
          </p:nvPr>
        </p:nvSpPr>
        <p:spPr>
          <a:xfrm>
            <a:off x="857250" y="642938"/>
            <a:ext cx="7829550" cy="157162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sz="3600" dirty="0" smtClean="0"/>
              <a:t>Spotkanie z ks. prof. Adamem Wolaninem oraz prof. Markiem </a:t>
            </a:r>
            <a:r>
              <a:rPr lang="pl-PL" sz="3600" dirty="0" err="1" smtClean="0"/>
              <a:t>Inglotem</a:t>
            </a:r>
            <a:r>
              <a:rPr lang="pl-PL" sz="3600" dirty="0" smtClean="0"/>
              <a:t> </a:t>
            </a:r>
            <a:br>
              <a:rPr lang="pl-PL" sz="3600" dirty="0" smtClean="0"/>
            </a:br>
            <a:endParaRPr lang="pl-PL" sz="3600" dirty="0" smtClean="0"/>
          </a:p>
        </p:txBody>
      </p:sp>
      <p:pic>
        <p:nvPicPr>
          <p:cNvPr id="17411" name="Symbol zastępczy zawartości 4" descr="IMG_0007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71500" y="2714625"/>
            <a:ext cx="4038600" cy="3028950"/>
          </a:xfrm>
        </p:spPr>
      </p:pic>
      <p:pic>
        <p:nvPicPr>
          <p:cNvPr id="17412" name="Symbol zastępczy zawartości 5" descr="274 (1 z 1) - 1.JP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203825" y="1920875"/>
            <a:ext cx="2927350" cy="44338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dirty="0" smtClean="0"/>
              <a:t>Spotkania w szkole z misjonarzami </a:t>
            </a:r>
            <a:br>
              <a:rPr lang="pl-PL" dirty="0" smtClean="0"/>
            </a:br>
            <a:r>
              <a:rPr lang="pl-PL" dirty="0" smtClean="0"/>
              <a:t>i misjonarkami </a:t>
            </a:r>
            <a:endParaRPr lang="pl-PL" dirty="0"/>
          </a:p>
        </p:txBody>
      </p:sp>
      <p:sp>
        <p:nvSpPr>
          <p:cNvPr id="18435" name="Symbol zastępczy tekstu 11"/>
          <p:cNvSpPr>
            <a:spLocks noGrp="1"/>
          </p:cNvSpPr>
          <p:nvPr>
            <p:ph type="body" sz="half" idx="3"/>
          </p:nvPr>
        </p:nvSpPr>
        <p:spPr>
          <a:xfrm>
            <a:off x="5102225" y="5857875"/>
            <a:ext cx="4041775" cy="639763"/>
          </a:xfrm>
        </p:spPr>
        <p:txBody>
          <a:bodyPr/>
          <a:lstStyle/>
          <a:p>
            <a:pPr algn="ctr" eaLnBrk="1" hangingPunct="1"/>
            <a:r>
              <a:rPr lang="pl-PL" smtClean="0"/>
              <a:t>Zdzisław Olejko </a:t>
            </a:r>
          </a:p>
        </p:txBody>
      </p:sp>
      <p:pic>
        <p:nvPicPr>
          <p:cNvPr id="18436" name="Symbol zastępczy zawartości 8" descr="IMG_3666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2922588"/>
            <a:ext cx="4040188" cy="3030537"/>
          </a:xfrm>
        </p:spPr>
      </p:pic>
      <p:pic>
        <p:nvPicPr>
          <p:cNvPr id="18437" name="Symbol zastępczy zawartości 9" descr="P5230697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>
          <a:xfrm>
            <a:off x="4646613" y="3090863"/>
            <a:ext cx="4038600" cy="269398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dirty="0" smtClean="0"/>
              <a:t>Dodatkowe pasje katechetów, nauczycieli</a:t>
            </a:r>
            <a:endParaRPr lang="pl-PL" dirty="0"/>
          </a:p>
        </p:txBody>
      </p:sp>
      <p:pic>
        <p:nvPicPr>
          <p:cNvPr id="19459" name="Symbol zastępczy zawartości 7" descr="P6220099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2790825"/>
            <a:ext cx="4038600" cy="2693988"/>
          </a:xfrm>
        </p:spPr>
      </p:pic>
      <p:sp>
        <p:nvSpPr>
          <p:cNvPr id="14" name="Symbol zastępczy zawartości 13"/>
          <p:cNvSpPr>
            <a:spLocks noGrp="1"/>
          </p:cNvSpPr>
          <p:nvPr>
            <p:ph sz="half" idx="2"/>
          </p:nvPr>
        </p:nvSpPr>
        <p:spPr>
          <a:xfrm>
            <a:off x="4857750" y="5715000"/>
            <a:ext cx="3829050" cy="411163"/>
          </a:xfrm>
        </p:spPr>
        <p:txBody>
          <a:bodyPr>
            <a:normAutofit fontScale="77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3"/>
              <a:buChar char=""/>
              <a:defRPr/>
            </a:pPr>
            <a:r>
              <a:rPr lang="pl-PL" b="1" dirty="0" smtClean="0"/>
              <a:t>Pani Halina </a:t>
            </a:r>
            <a:r>
              <a:rPr lang="pl-PL" b="1" dirty="0" err="1" smtClean="0"/>
              <a:t>Błaż</a:t>
            </a:r>
            <a:r>
              <a:rPr lang="pl-PL" b="1" dirty="0" smtClean="0"/>
              <a:t> - pisarka</a:t>
            </a:r>
            <a:endParaRPr lang="pl-PL" b="1" dirty="0"/>
          </a:p>
        </p:txBody>
      </p:sp>
      <p:pic>
        <p:nvPicPr>
          <p:cNvPr id="19461" name="Symbol zastępczy zawartości 6" descr="IMG_2629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0" y="2071688"/>
            <a:ext cx="4476750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2" name="Prostokąt 17"/>
          <p:cNvSpPr>
            <a:spLocks noChangeArrowheads="1"/>
          </p:cNvSpPr>
          <p:nvPr/>
        </p:nvSpPr>
        <p:spPr bwMode="auto">
          <a:xfrm>
            <a:off x="714375" y="6000750"/>
            <a:ext cx="42148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2400" b="1">
                <a:latin typeface="Gill Sans MT" pitchFamily="34" charset="-18"/>
              </a:rPr>
              <a:t>Ks. Marek Duda  </a:t>
            </a:r>
            <a:r>
              <a:rPr lang="pl-PL">
                <a:latin typeface="Gill Sans MT" pitchFamily="34" charset="-18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ytuł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/>
          <a:lstStyle/>
          <a:p>
            <a:pPr eaLnBrk="1" hangingPunct="1"/>
            <a:r>
              <a:rPr lang="pl-PL" smtClean="0"/>
              <a:t>Uroczystości szkolne </a:t>
            </a:r>
          </a:p>
        </p:txBody>
      </p:sp>
      <p:pic>
        <p:nvPicPr>
          <p:cNvPr id="20483" name="Symbol zastępczy zawartości 4" descr="IMG_0002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2790825"/>
            <a:ext cx="4038600" cy="2693988"/>
          </a:xfrm>
        </p:spPr>
      </p:pic>
      <p:pic>
        <p:nvPicPr>
          <p:cNvPr id="20484" name="Symbol zastępczy zawartości 5" descr="sz (1 z 1) - Kopia.jp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 rot="20650088">
            <a:off x="4814888" y="1571625"/>
            <a:ext cx="4038600" cy="2692400"/>
          </a:xfrm>
        </p:spPr>
      </p:pic>
      <p:pic>
        <p:nvPicPr>
          <p:cNvPr id="20485" name="Symbol zastępczy zawartości 8" descr="Krosno (320 z 1)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71938" y="3929063"/>
            <a:ext cx="4040187" cy="269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ytuł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/>
          <a:lstStyle/>
          <a:p>
            <a:pPr eaLnBrk="1" hangingPunct="1"/>
            <a:r>
              <a:rPr lang="pl-PL" smtClean="0"/>
              <a:t>Festiwale kolęd i pastorałek</a:t>
            </a:r>
          </a:p>
        </p:txBody>
      </p:sp>
      <p:sp>
        <p:nvSpPr>
          <p:cNvPr id="21507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855788"/>
            <a:ext cx="4040188" cy="658812"/>
          </a:xfrm>
        </p:spPr>
        <p:txBody>
          <a:bodyPr/>
          <a:lstStyle/>
          <a:p>
            <a:pPr eaLnBrk="1" hangingPunct="1"/>
            <a:endParaRPr lang="pl-PL" smtClean="0"/>
          </a:p>
        </p:txBody>
      </p:sp>
      <p:sp>
        <p:nvSpPr>
          <p:cNvPr id="21508" name="Symbol zastępczy tekstu 4"/>
          <p:cNvSpPr>
            <a:spLocks noGrp="1"/>
          </p:cNvSpPr>
          <p:nvPr>
            <p:ph type="body" sz="half" idx="3"/>
          </p:nvPr>
        </p:nvSpPr>
        <p:spPr>
          <a:xfrm>
            <a:off x="4645025" y="1860550"/>
            <a:ext cx="4041775" cy="654050"/>
          </a:xfrm>
        </p:spPr>
        <p:txBody>
          <a:bodyPr/>
          <a:lstStyle/>
          <a:p>
            <a:pPr eaLnBrk="1" hangingPunct="1"/>
            <a:endParaRPr lang="pl-PL" smtClean="0"/>
          </a:p>
        </p:txBody>
      </p:sp>
      <p:pic>
        <p:nvPicPr>
          <p:cNvPr id="21509" name="Symbol zastępczy zawartości 9" descr="IMG_6173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285750" y="1857375"/>
            <a:ext cx="4040188" cy="3030538"/>
          </a:xfrm>
        </p:spPr>
      </p:pic>
      <p:pic>
        <p:nvPicPr>
          <p:cNvPr id="21510" name="Symbol zastępczy zawartości 7" descr="IMG_4707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>
          <a:xfrm>
            <a:off x="4643438" y="1785938"/>
            <a:ext cx="4041775" cy="3030537"/>
          </a:xfrm>
        </p:spPr>
      </p:pic>
      <p:pic>
        <p:nvPicPr>
          <p:cNvPr id="21511" name="Symbol zastępczy zawartości 9" descr="P201047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71750" y="4164013"/>
            <a:ext cx="4041775" cy="269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ytuł 6"/>
          <p:cNvSpPr>
            <a:spLocks noGrp="1"/>
          </p:cNvSpPr>
          <p:nvPr>
            <p:ph type="title"/>
          </p:nvPr>
        </p:nvSpPr>
        <p:spPr>
          <a:xfrm>
            <a:off x="571500" y="0"/>
            <a:ext cx="8229600" cy="1143000"/>
          </a:xfrm>
        </p:spPr>
        <p:txBody>
          <a:bodyPr/>
          <a:lstStyle/>
          <a:p>
            <a:pPr eaLnBrk="1" hangingPunct="1"/>
            <a:r>
              <a:rPr lang="pl-PL" sz="4000" smtClean="0"/>
              <a:t>Akademie z ok. Świąt Wielkanocnych</a:t>
            </a:r>
          </a:p>
        </p:txBody>
      </p:sp>
      <p:pic>
        <p:nvPicPr>
          <p:cNvPr id="22531" name="Symbol zastępczy zawartości 9" descr="IMG_0014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28625" y="3429000"/>
            <a:ext cx="4038600" cy="3028950"/>
          </a:xfrm>
        </p:spPr>
      </p:pic>
      <p:pic>
        <p:nvPicPr>
          <p:cNvPr id="22532" name="Symbol zastępczy zawartości 10" descr="IMG_4536.JP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857750" y="1285875"/>
            <a:ext cx="4038600" cy="2692400"/>
          </a:xfrm>
        </p:spPr>
      </p:pic>
      <p:pic>
        <p:nvPicPr>
          <p:cNvPr id="22533" name="Symbol zastępczy zawartości 6" descr="IMG_3989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29188" y="3786188"/>
            <a:ext cx="3609975" cy="270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Symbol zastępczy zawartości 6" descr="P4120114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50" y="1143000"/>
            <a:ext cx="4040188" cy="269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ytuł 1"/>
          <p:cNvSpPr>
            <a:spLocks noGrp="1"/>
          </p:cNvSpPr>
          <p:nvPr>
            <p:ph type="title"/>
          </p:nvPr>
        </p:nvSpPr>
        <p:spPr>
          <a:xfrm>
            <a:off x="428625" y="0"/>
            <a:ext cx="8229600" cy="1143000"/>
          </a:xfrm>
        </p:spPr>
        <p:txBody>
          <a:bodyPr/>
          <a:lstStyle/>
          <a:p>
            <a:pPr eaLnBrk="1" hangingPunct="1"/>
            <a:r>
              <a:rPr lang="pl-PL" smtClean="0"/>
              <a:t>Jasełka </a:t>
            </a:r>
          </a:p>
        </p:txBody>
      </p:sp>
      <p:sp>
        <p:nvSpPr>
          <p:cNvPr id="23555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855788"/>
            <a:ext cx="4040188" cy="658812"/>
          </a:xfrm>
        </p:spPr>
        <p:txBody>
          <a:bodyPr/>
          <a:lstStyle/>
          <a:p>
            <a:pPr eaLnBrk="1" hangingPunct="1"/>
            <a:endParaRPr lang="pl-PL" smtClean="0"/>
          </a:p>
        </p:txBody>
      </p:sp>
      <p:sp>
        <p:nvSpPr>
          <p:cNvPr id="23556" name="Symbol zastępczy tekstu 4"/>
          <p:cNvSpPr>
            <a:spLocks noGrp="1"/>
          </p:cNvSpPr>
          <p:nvPr>
            <p:ph type="body" sz="half" idx="3"/>
          </p:nvPr>
        </p:nvSpPr>
        <p:spPr>
          <a:xfrm>
            <a:off x="4645025" y="1860550"/>
            <a:ext cx="4041775" cy="654050"/>
          </a:xfrm>
        </p:spPr>
        <p:txBody>
          <a:bodyPr/>
          <a:lstStyle/>
          <a:p>
            <a:pPr eaLnBrk="1" hangingPunct="1"/>
            <a:endParaRPr lang="pl-PL" smtClean="0"/>
          </a:p>
        </p:txBody>
      </p:sp>
      <p:pic>
        <p:nvPicPr>
          <p:cNvPr id="23557" name="Symbol zastępczy zawartości 8" descr="PC210014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357188" y="3929063"/>
            <a:ext cx="4040187" cy="2693987"/>
          </a:xfrm>
        </p:spPr>
      </p:pic>
      <p:sp>
        <p:nvSpPr>
          <p:cNvPr id="23558" name="Symbol zastępczy zawartości 21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6513"/>
          </a:xfrm>
        </p:spPr>
        <p:txBody>
          <a:bodyPr/>
          <a:lstStyle/>
          <a:p>
            <a:pPr eaLnBrk="1" hangingPunct="1"/>
            <a:endParaRPr lang="pl-PL" smtClean="0"/>
          </a:p>
        </p:txBody>
      </p:sp>
      <p:pic>
        <p:nvPicPr>
          <p:cNvPr id="23559" name="Picture 2" descr="C:\Users\Ja\Desktop\Zdj ęcia prezentacja\Jasełka 02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8" y="1071563"/>
            <a:ext cx="3971925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Symbol zastępczy zawartości 4" descr="6-3709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1000125"/>
            <a:ext cx="4038600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1" name="Symbol zastępczy zawartości 13" descr="P1080109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6313" y="3786188"/>
            <a:ext cx="4041775" cy="269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ytuł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algn="ctr" eaLnBrk="1" hangingPunct="1"/>
            <a:r>
              <a:rPr lang="pl-PL" sz="4000" smtClean="0"/>
              <a:t>Wspólne wigilie, spotkania Wielkanocne </a:t>
            </a:r>
          </a:p>
        </p:txBody>
      </p:sp>
      <p:sp>
        <p:nvSpPr>
          <p:cNvPr id="24579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855788"/>
            <a:ext cx="4040188" cy="658812"/>
          </a:xfrm>
        </p:spPr>
        <p:txBody>
          <a:bodyPr/>
          <a:lstStyle/>
          <a:p>
            <a:pPr eaLnBrk="1" hangingPunct="1"/>
            <a:endParaRPr lang="pl-PL" smtClean="0"/>
          </a:p>
        </p:txBody>
      </p:sp>
      <p:sp>
        <p:nvSpPr>
          <p:cNvPr id="24580" name="Symbol zastępczy tekstu 4"/>
          <p:cNvSpPr>
            <a:spLocks noGrp="1"/>
          </p:cNvSpPr>
          <p:nvPr>
            <p:ph type="body" sz="half" idx="3"/>
          </p:nvPr>
        </p:nvSpPr>
        <p:spPr>
          <a:xfrm>
            <a:off x="4645025" y="1860550"/>
            <a:ext cx="4041775" cy="654050"/>
          </a:xfrm>
        </p:spPr>
        <p:txBody>
          <a:bodyPr/>
          <a:lstStyle/>
          <a:p>
            <a:pPr eaLnBrk="1" hangingPunct="1"/>
            <a:endParaRPr lang="pl-PL" smtClean="0"/>
          </a:p>
        </p:txBody>
      </p:sp>
      <p:pic>
        <p:nvPicPr>
          <p:cNvPr id="24581" name="Symbol zastępczy zawartości 8" descr="P4120129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357188" y="1285875"/>
            <a:ext cx="4040187" cy="2693988"/>
          </a:xfrm>
        </p:spPr>
      </p:pic>
      <p:pic>
        <p:nvPicPr>
          <p:cNvPr id="24582" name="Symbol zastępczy zawartości 9" descr="IMG_4870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>
          <a:xfrm>
            <a:off x="4643438" y="3571875"/>
            <a:ext cx="4038600" cy="3030538"/>
          </a:xfrm>
        </p:spPr>
      </p:pic>
      <p:pic>
        <p:nvPicPr>
          <p:cNvPr id="24583" name="Symbol zastępczy zawartości 6" descr="sz (79 z 1)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8" y="3857625"/>
            <a:ext cx="4040187" cy="269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4" name="Symbol zastępczy zawartości 5" descr="PC220066 - Kopia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1142984"/>
            <a:ext cx="4038600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ytuł 1"/>
          <p:cNvSpPr>
            <a:spLocks noGrp="1"/>
          </p:cNvSpPr>
          <p:nvPr>
            <p:ph type="title"/>
          </p:nvPr>
        </p:nvSpPr>
        <p:spPr>
          <a:xfrm>
            <a:off x="428625" y="0"/>
            <a:ext cx="8229600" cy="1143000"/>
          </a:xfrm>
        </p:spPr>
        <p:txBody>
          <a:bodyPr/>
          <a:lstStyle/>
          <a:p>
            <a:pPr eaLnBrk="1" hangingPunct="1"/>
            <a:r>
              <a:rPr lang="pl-PL" smtClean="0"/>
              <a:t>Dni Papieskie</a:t>
            </a:r>
          </a:p>
        </p:txBody>
      </p:sp>
      <p:pic>
        <p:nvPicPr>
          <p:cNvPr id="25603" name="Symbol zastępczy zawartości 5" descr="IMG_3510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57188" y="3765550"/>
            <a:ext cx="3643312" cy="2732088"/>
          </a:xfrm>
        </p:spPr>
      </p:pic>
      <p:pic>
        <p:nvPicPr>
          <p:cNvPr id="25604" name="Symbol zastępczy zawartości 8" descr="sz (60 z 1).JP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0" y="1071563"/>
            <a:ext cx="4038600" cy="2692400"/>
          </a:xfrm>
        </p:spPr>
      </p:pic>
      <p:pic>
        <p:nvPicPr>
          <p:cNvPr id="25605" name="Picture 2" descr="C:\Users\Ja\Desktop\Zdj ęcia prezentacja\IMG_486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50" y="1285875"/>
            <a:ext cx="342900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Symbol zastępczy zawartości 16" descr="IMG_4391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3438" y="3571875"/>
            <a:ext cx="4041775" cy="303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dirty="0" smtClean="0"/>
              <a:t>Wycieczki do miejsc kultu</a:t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42938" y="5929313"/>
            <a:ext cx="4040187" cy="639762"/>
          </a:xfrm>
        </p:spPr>
        <p:txBody>
          <a:bodyPr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Clr>
                <a:schemeClr val="accent3"/>
              </a:buClr>
              <a:buFont typeface="Wingdings 3"/>
              <a:buNone/>
              <a:defRPr/>
            </a:pPr>
            <a:r>
              <a:rPr lang="pl-PL" dirty="0" smtClean="0"/>
              <a:t>Muzeum Sióstr Służebniczek </a:t>
            </a:r>
          </a:p>
          <a:p>
            <a:pPr eaLnBrk="1" fontAlgn="auto" hangingPunct="1">
              <a:spcAft>
                <a:spcPts val="0"/>
              </a:spcAft>
              <a:buClr>
                <a:schemeClr val="accent3"/>
              </a:buClr>
              <a:buFont typeface="Wingdings 3"/>
              <a:buNone/>
              <a:defRPr/>
            </a:pPr>
            <a:r>
              <a:rPr lang="pl-PL" dirty="0" smtClean="0"/>
              <a:t>w Starej Wsi</a:t>
            </a:r>
            <a:endParaRPr lang="pl-PL" dirty="0"/>
          </a:p>
        </p:txBody>
      </p:sp>
      <p:sp>
        <p:nvSpPr>
          <p:cNvPr id="26628" name="Symbol zastępczy tekstu 4"/>
          <p:cNvSpPr>
            <a:spLocks noGrp="1"/>
          </p:cNvSpPr>
          <p:nvPr>
            <p:ph type="body" sz="half" idx="3"/>
          </p:nvPr>
        </p:nvSpPr>
        <p:spPr>
          <a:xfrm>
            <a:off x="5102225" y="4857750"/>
            <a:ext cx="4041775" cy="639763"/>
          </a:xfrm>
        </p:spPr>
        <p:txBody>
          <a:bodyPr/>
          <a:lstStyle/>
          <a:p>
            <a:pPr eaLnBrk="1" hangingPunct="1"/>
            <a:r>
              <a:rPr lang="pl-PL" smtClean="0"/>
              <a:t>Kalwaria Pacławska</a:t>
            </a:r>
          </a:p>
        </p:txBody>
      </p:sp>
      <p:pic>
        <p:nvPicPr>
          <p:cNvPr id="26629" name="Symbol zastępczy zawartości 9" descr="IMG_3695 - Kopia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285750" y="2500313"/>
            <a:ext cx="4040188" cy="3030537"/>
          </a:xfrm>
        </p:spPr>
      </p:pic>
      <p:pic>
        <p:nvPicPr>
          <p:cNvPr id="26630" name="Symbol zastępczy zawartości 11" descr="P6090024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0" y="1928802"/>
            <a:ext cx="4038600" cy="269398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Grupa Ludzi Zboisk</a:t>
            </a:r>
            <a:endParaRPr lang="pl-PL" dirty="0"/>
          </a:p>
        </p:txBody>
      </p:sp>
      <p:pic>
        <p:nvPicPr>
          <p:cNvPr id="7" name="Symbol zastępczy zawartości 6" descr="B Pien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428596" y="3857628"/>
            <a:ext cx="4040188" cy="2683927"/>
          </a:xfrm>
        </p:spPr>
      </p:pic>
      <p:pic>
        <p:nvPicPr>
          <p:cNvPr id="9" name="Symbol zastępczy zawartości 3" descr="Ludzie Zbois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677637" y="3714752"/>
            <a:ext cx="4466363" cy="296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Symbol zastępczy zawartości 7" descr="Ks. J Smoła.JPG"/>
          <p:cNvPicPr>
            <a:picLocks noGrp="1" noChangeAspect="1"/>
          </p:cNvPicPr>
          <p:nvPr>
            <p:ph sz="quarter" idx="4"/>
          </p:nvPr>
        </p:nvPicPr>
        <p:blipFill>
          <a:blip r:embed="rId4"/>
          <a:stretch>
            <a:fillRect/>
          </a:stretch>
        </p:blipFill>
        <p:spPr>
          <a:xfrm>
            <a:off x="2643174" y="1928802"/>
            <a:ext cx="4041775" cy="2684981"/>
          </a:xfr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ytuł 1"/>
          <p:cNvSpPr>
            <a:spLocks noGrp="1"/>
          </p:cNvSpPr>
          <p:nvPr>
            <p:ph type="title"/>
          </p:nvPr>
        </p:nvSpPr>
        <p:spPr>
          <a:xfrm>
            <a:off x="357188" y="214313"/>
            <a:ext cx="3757612" cy="2286000"/>
          </a:xfrm>
        </p:spPr>
        <p:txBody>
          <a:bodyPr/>
          <a:lstStyle/>
          <a:p>
            <a:pPr eaLnBrk="1" hangingPunct="1"/>
            <a:r>
              <a:rPr lang="pl-PL" smtClean="0"/>
              <a:t>Kapliczka </a:t>
            </a:r>
            <a:br>
              <a:rPr lang="pl-PL" smtClean="0"/>
            </a:br>
            <a:r>
              <a:rPr lang="pl-PL" smtClean="0"/>
              <a:t>w Baniskach </a:t>
            </a:r>
          </a:p>
        </p:txBody>
      </p:sp>
      <p:sp>
        <p:nvSpPr>
          <p:cNvPr id="27651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5" y="1860550"/>
            <a:ext cx="4041775" cy="654050"/>
          </a:xfrm>
        </p:spPr>
        <p:txBody>
          <a:bodyPr/>
          <a:lstStyle/>
          <a:p>
            <a:pPr eaLnBrk="1" hangingPunct="1"/>
            <a:endParaRPr lang="pl-PL" smtClean="0"/>
          </a:p>
        </p:txBody>
      </p:sp>
      <p:pic>
        <p:nvPicPr>
          <p:cNvPr id="27652" name="Symbol zastępczy zawartości 9" descr="P4280197.JPG"/>
          <p:cNvPicPr>
            <a:picLocks noGrp="1" noChangeAspect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>
          <a:xfrm>
            <a:off x="4500563" y="3714750"/>
            <a:ext cx="4041775" cy="2693988"/>
          </a:xfrm>
        </p:spPr>
      </p:pic>
      <p:pic>
        <p:nvPicPr>
          <p:cNvPr id="27653" name="Symbol zastępczy zawartości 11" descr="P4280205.JPG"/>
          <p:cNvPicPr>
            <a:picLocks noGrp="1" noChangeAspect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214313" y="3429000"/>
            <a:ext cx="4283075" cy="2855913"/>
          </a:xfrm>
        </p:spPr>
      </p:pic>
      <p:pic>
        <p:nvPicPr>
          <p:cNvPr id="27654" name="Symbol zastępczy zawartości 6" descr="P4280192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57688" y="785813"/>
            <a:ext cx="4040187" cy="269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5" name="Symbol zastępczy zawartości 3" descr="P4280174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43313" y="2786063"/>
            <a:ext cx="2462212" cy="164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28625" y="704850"/>
            <a:ext cx="8258175" cy="143827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25 lecie kapłaństwa ks. Marka </a:t>
            </a:r>
            <a:r>
              <a:rPr lang="pl-PL" dirty="0" err="1" smtClean="0"/>
              <a:t>Inglota</a:t>
            </a:r>
            <a:r>
              <a:rPr lang="pl-PL" dirty="0" smtClean="0"/>
              <a:t> i ks. Jana Smoły </a:t>
            </a:r>
            <a:endParaRPr lang="pl-PL" dirty="0"/>
          </a:p>
        </p:txBody>
      </p:sp>
      <p:pic>
        <p:nvPicPr>
          <p:cNvPr id="28675" name="Symbol zastępczy zawartości 8" descr="274 (1 z 1)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2989263"/>
            <a:ext cx="4040188" cy="2897187"/>
          </a:xfrm>
        </p:spPr>
      </p:pic>
      <p:pic>
        <p:nvPicPr>
          <p:cNvPr id="28676" name="Symbol zastępczy zawartości 6" descr="219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>
          <a:xfrm>
            <a:off x="4646613" y="3090863"/>
            <a:ext cx="4038600" cy="269398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ytuł 1"/>
          <p:cNvSpPr>
            <a:spLocks noGrp="1"/>
          </p:cNvSpPr>
          <p:nvPr>
            <p:ph type="title"/>
          </p:nvPr>
        </p:nvSpPr>
        <p:spPr>
          <a:xfrm>
            <a:off x="571500" y="-214313"/>
            <a:ext cx="8229600" cy="1143001"/>
          </a:xfrm>
        </p:spPr>
        <p:txBody>
          <a:bodyPr/>
          <a:lstStyle/>
          <a:p>
            <a:pPr eaLnBrk="1" hangingPunct="1"/>
            <a:r>
              <a:rPr lang="pl-PL" smtClean="0"/>
              <a:t>Dzień Matki i Ojca</a:t>
            </a:r>
          </a:p>
        </p:txBody>
      </p:sp>
      <p:sp>
        <p:nvSpPr>
          <p:cNvPr id="29699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855788"/>
            <a:ext cx="4040188" cy="658812"/>
          </a:xfrm>
        </p:spPr>
        <p:txBody>
          <a:bodyPr/>
          <a:lstStyle/>
          <a:p>
            <a:pPr eaLnBrk="1" hangingPunct="1"/>
            <a:endParaRPr lang="pl-PL" smtClean="0"/>
          </a:p>
        </p:txBody>
      </p:sp>
      <p:sp>
        <p:nvSpPr>
          <p:cNvPr id="29700" name="Symbol zastępczy tekstu 4"/>
          <p:cNvSpPr>
            <a:spLocks noGrp="1"/>
          </p:cNvSpPr>
          <p:nvPr>
            <p:ph type="body" sz="half" idx="3"/>
          </p:nvPr>
        </p:nvSpPr>
        <p:spPr>
          <a:xfrm>
            <a:off x="4645025" y="1860550"/>
            <a:ext cx="4041775" cy="654050"/>
          </a:xfrm>
        </p:spPr>
        <p:txBody>
          <a:bodyPr/>
          <a:lstStyle/>
          <a:p>
            <a:pPr eaLnBrk="1" hangingPunct="1"/>
            <a:endParaRPr lang="pl-PL" smtClean="0"/>
          </a:p>
        </p:txBody>
      </p:sp>
      <p:pic>
        <p:nvPicPr>
          <p:cNvPr id="29701" name="Symbol zastępczy zawartości 10" descr="P6160278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357188" y="1357313"/>
            <a:ext cx="4040187" cy="2693987"/>
          </a:xfrm>
        </p:spPr>
      </p:pic>
      <p:pic>
        <p:nvPicPr>
          <p:cNvPr id="29702" name="Symbol zastępczy zawartości 9" descr="P6160342 - Kopia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0" y="1428750"/>
            <a:ext cx="4041775" cy="2693988"/>
          </a:xfrm>
        </p:spPr>
      </p:pic>
      <p:pic>
        <p:nvPicPr>
          <p:cNvPr id="29703" name="Symbol zastępczy zawartości 11" descr="P6160272.JPG"/>
          <p:cNvPicPr>
            <a:picLocks noGrp="1" noChangeAspect="1"/>
          </p:cNvPicPr>
          <p:nvPr>
            <p:ph sz="quarter" idx="4294967295"/>
          </p:nvPr>
        </p:nvPicPr>
        <p:blipFill>
          <a:blip r:embed="rId4"/>
          <a:srcRect/>
          <a:stretch>
            <a:fillRect/>
          </a:stretch>
        </p:blipFill>
        <p:spPr>
          <a:xfrm>
            <a:off x="5102225" y="3786188"/>
            <a:ext cx="4041775" cy="2693987"/>
          </a:xfrm>
        </p:spPr>
      </p:pic>
      <p:pic>
        <p:nvPicPr>
          <p:cNvPr id="29704" name="Symbol zastępczy zawartości 11" descr="P6160346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63" y="4000500"/>
            <a:ext cx="4041775" cy="269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5" name="Symbol zastępczy zawartości 13" descr="P6160342 - Kopia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1143000"/>
            <a:ext cx="4041775" cy="269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ytuł 1"/>
          <p:cNvSpPr>
            <a:spLocks noGrp="1"/>
          </p:cNvSpPr>
          <p:nvPr>
            <p:ph type="title"/>
          </p:nvPr>
        </p:nvSpPr>
        <p:spPr>
          <a:xfrm>
            <a:off x="428625" y="0"/>
            <a:ext cx="8229600" cy="1143000"/>
          </a:xfrm>
        </p:spPr>
        <p:txBody>
          <a:bodyPr/>
          <a:lstStyle/>
          <a:p>
            <a:pPr eaLnBrk="1" hangingPunct="1"/>
            <a:r>
              <a:rPr lang="pl-PL" smtClean="0"/>
              <a:t>Dzień Babci i Dziadka</a:t>
            </a:r>
          </a:p>
        </p:txBody>
      </p:sp>
      <p:sp>
        <p:nvSpPr>
          <p:cNvPr id="3072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855788"/>
            <a:ext cx="4040188" cy="658812"/>
          </a:xfrm>
        </p:spPr>
        <p:txBody>
          <a:bodyPr/>
          <a:lstStyle/>
          <a:p>
            <a:pPr eaLnBrk="1" hangingPunct="1"/>
            <a:endParaRPr lang="pl-PL" smtClean="0"/>
          </a:p>
        </p:txBody>
      </p:sp>
      <p:sp>
        <p:nvSpPr>
          <p:cNvPr id="30724" name="Symbol zastępczy tekstu 4"/>
          <p:cNvSpPr>
            <a:spLocks noGrp="1"/>
          </p:cNvSpPr>
          <p:nvPr>
            <p:ph type="body" sz="half" idx="3"/>
          </p:nvPr>
        </p:nvSpPr>
        <p:spPr>
          <a:xfrm>
            <a:off x="4645025" y="1860550"/>
            <a:ext cx="4041775" cy="654050"/>
          </a:xfrm>
        </p:spPr>
        <p:txBody>
          <a:bodyPr/>
          <a:lstStyle/>
          <a:p>
            <a:pPr eaLnBrk="1" hangingPunct="1"/>
            <a:endParaRPr lang="pl-PL" smtClean="0"/>
          </a:p>
        </p:txBody>
      </p:sp>
      <p:pic>
        <p:nvPicPr>
          <p:cNvPr id="30725" name="Symbol zastępczy zawartości 7" descr="P1160008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00063" y="3500438"/>
            <a:ext cx="4040187" cy="3030537"/>
          </a:xfrm>
        </p:spPr>
      </p:pic>
      <p:sp>
        <p:nvSpPr>
          <p:cNvPr id="30726" name="Symbol zastępczy zawartości 13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6513"/>
          </a:xfrm>
        </p:spPr>
        <p:txBody>
          <a:bodyPr/>
          <a:lstStyle/>
          <a:p>
            <a:pPr eaLnBrk="1" hangingPunct="1"/>
            <a:endParaRPr lang="pl-PL" smtClean="0"/>
          </a:p>
        </p:txBody>
      </p:sp>
      <p:pic>
        <p:nvPicPr>
          <p:cNvPr id="30727" name="Symbol zastępczy zawartości 5" descr="20170209_160827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1428750"/>
            <a:ext cx="4252912" cy="2271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8" name="Symbol zastępczy zawartości 6" descr="IMG_6499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50" y="1214438"/>
            <a:ext cx="4040188" cy="303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9" name="Symbol zastępczy zawartości 15" descr="P1160290 - Kopia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6313" y="3786188"/>
            <a:ext cx="4041775" cy="269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ytuł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652588"/>
          </a:xfrm>
        </p:spPr>
        <p:txBody>
          <a:bodyPr/>
          <a:lstStyle/>
          <a:p>
            <a:pPr eaLnBrk="1" hangingPunct="1"/>
            <a:r>
              <a:rPr lang="pl-PL" sz="4000" smtClean="0"/>
              <a:t>Renowacja pomników nagrobnych</a:t>
            </a:r>
            <a:br>
              <a:rPr lang="pl-PL" sz="4000" smtClean="0"/>
            </a:br>
            <a:r>
              <a:rPr lang="pl-PL" sz="4000" smtClean="0"/>
              <a:t>kierowników szkoły Pawła Jaślara </a:t>
            </a:r>
            <a:br>
              <a:rPr lang="pl-PL" sz="4000" smtClean="0"/>
            </a:br>
            <a:r>
              <a:rPr lang="pl-PL" sz="4000" smtClean="0"/>
              <a:t>i Józefa Radwańskiego</a:t>
            </a:r>
          </a:p>
        </p:txBody>
      </p:sp>
      <p:pic>
        <p:nvPicPr>
          <p:cNvPr id="31747" name="Symbol zastępczy zawartości 7" descr="P5240009.JPG"/>
          <p:cNvPicPr>
            <a:picLocks noGrp="1" noChangeAspect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0" y="3071813"/>
            <a:ext cx="4041775" cy="2693987"/>
          </a:xfrm>
        </p:spPr>
      </p:pic>
      <p:pic>
        <p:nvPicPr>
          <p:cNvPr id="31748" name="Symbol zastępczy zawartości 6" descr="PA26003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000375"/>
            <a:ext cx="428625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dirty="0" smtClean="0"/>
              <a:t>Pomniki kierowników szkół po odnowieniu</a:t>
            </a:r>
            <a:endParaRPr lang="pl-PL" dirty="0"/>
          </a:p>
        </p:txBody>
      </p:sp>
      <p:pic>
        <p:nvPicPr>
          <p:cNvPr id="32771" name="Symbol zastępczy zawartości 8" descr="NIKON 1919 - Kopia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785938"/>
            <a:ext cx="4038600" cy="2674937"/>
          </a:xfrm>
        </p:spPr>
      </p:pic>
      <p:pic>
        <p:nvPicPr>
          <p:cNvPr id="32772" name="Symbol zastępczy zawartości 15" descr="P5240003.JP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3857625" y="1714500"/>
            <a:ext cx="4038600" cy="2692400"/>
          </a:xfrm>
        </p:spPr>
      </p:pic>
      <p:pic>
        <p:nvPicPr>
          <p:cNvPr id="32773" name="Picture 4" descr="C:\Users\Ja\Desktop\Zdj ęcia prezentacja\NIKON 191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57438" y="11644313"/>
            <a:ext cx="5805487" cy="384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4" name="Symbol zastępczy zawartości 3" descr="P4280178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71750" y="4500563"/>
            <a:ext cx="3535363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smtClean="0"/>
              <a:t>Jaki powinien być nauczyciel – świadek wiary </a:t>
            </a:r>
          </a:p>
        </p:txBody>
      </p:sp>
      <p:sp>
        <p:nvSpPr>
          <p:cNvPr id="33795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935163"/>
            <a:ext cx="8472488" cy="4708525"/>
          </a:xfrm>
        </p:spPr>
        <p:txBody>
          <a:bodyPr/>
          <a:lstStyle/>
          <a:p>
            <a:pPr eaLnBrk="1" hangingPunct="1"/>
            <a:r>
              <a:rPr lang="pl-PL" dirty="0" smtClean="0"/>
              <a:t>Stawiający Boga na pierwszym miejscu</a:t>
            </a:r>
          </a:p>
          <a:p>
            <a:pPr eaLnBrk="1" hangingPunct="1"/>
            <a:r>
              <a:rPr lang="pl-PL" dirty="0" smtClean="0"/>
              <a:t>Świadek realizujący wolę Bożą</a:t>
            </a:r>
          </a:p>
          <a:p>
            <a:pPr eaLnBrk="1" hangingPunct="1"/>
            <a:r>
              <a:rPr lang="pl-PL" dirty="0" smtClean="0"/>
              <a:t>Stosujący prawo miłości względem Boga i bliźniego </a:t>
            </a:r>
          </a:p>
          <a:p>
            <a:pPr eaLnBrk="1" hangingPunct="1"/>
            <a:r>
              <a:rPr lang="pl-PL" dirty="0" smtClean="0"/>
              <a:t>Odbierający Boga jako dobrego Ojca</a:t>
            </a:r>
          </a:p>
          <a:p>
            <a:pPr eaLnBrk="1" hangingPunct="1"/>
            <a:r>
              <a:rPr lang="pl-PL" dirty="0" smtClean="0"/>
              <a:t>Kochający i odpowiedzialny za ucznia przed Bogiem</a:t>
            </a:r>
          </a:p>
          <a:p>
            <a:pPr eaLnBrk="1" hangingPunct="1"/>
            <a:r>
              <a:rPr lang="pl-PL" smtClean="0"/>
              <a:t>Świadek, który świeci</a:t>
            </a:r>
          </a:p>
          <a:p>
            <a:pPr eaLnBrk="1" hangingPunct="1"/>
            <a:r>
              <a:rPr lang="pl-PL" dirty="0" smtClean="0"/>
              <a:t>Świadek cichego i pokornego serca</a:t>
            </a:r>
          </a:p>
          <a:p>
            <a:pPr eaLnBrk="1" hangingPunct="1"/>
            <a:r>
              <a:rPr lang="pl-PL" dirty="0" smtClean="0"/>
              <a:t>Świadek prawdy</a:t>
            </a:r>
          </a:p>
          <a:p>
            <a:pPr eaLnBrk="1" hangingPunct="1"/>
            <a:r>
              <a:rPr lang="pl-PL" dirty="0" smtClean="0"/>
              <a:t>Nie unika spotkania z trudnym człowiekiem</a:t>
            </a:r>
          </a:p>
          <a:p>
            <a:pPr eaLnBrk="1" hangingPunct="1"/>
            <a:r>
              <a:rPr lang="pl-PL" dirty="0" smtClean="0"/>
              <a:t>Potrafiący dostrzec człowieka, widzący w nim dobro</a:t>
            </a:r>
          </a:p>
          <a:p>
            <a:pPr eaLnBrk="1" hangingPunct="1"/>
            <a:endParaRPr lang="pl-PL" dirty="0" smtClean="0"/>
          </a:p>
          <a:p>
            <a:pPr eaLnBrk="1" hangingPunct="1"/>
            <a:endParaRPr lang="pl-PL" dirty="0" smtClean="0"/>
          </a:p>
          <a:p>
            <a:pPr eaLnBrk="1" hangingPunct="1"/>
            <a:endParaRPr lang="pl-PL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pl-PL" sz="4000" smtClean="0"/>
              <a:t>Jakie zadania spoczywają na nauczycielu – świadku wiary w szkole</a:t>
            </a:r>
            <a:endParaRPr lang="pl-PL" smtClean="0"/>
          </a:p>
        </p:txBody>
      </p:sp>
      <p:sp>
        <p:nvSpPr>
          <p:cNvPr id="34819" name="Symbol zastępczy zawartości 2"/>
          <p:cNvSpPr>
            <a:spLocks noGrp="1"/>
          </p:cNvSpPr>
          <p:nvPr>
            <p:ph idx="1"/>
          </p:nvPr>
        </p:nvSpPr>
        <p:spPr>
          <a:xfrm>
            <a:off x="285750" y="1935163"/>
            <a:ext cx="8643938" cy="4922837"/>
          </a:xfrm>
        </p:spPr>
        <p:txBody>
          <a:bodyPr/>
          <a:lstStyle/>
          <a:p>
            <a:pPr eaLnBrk="1" hangingPunct="1"/>
            <a:r>
              <a:rPr lang="pl-PL" smtClean="0"/>
              <a:t>Wskazuje drogę do świątyni</a:t>
            </a:r>
          </a:p>
          <a:p>
            <a:pPr eaLnBrk="1" hangingPunct="1"/>
            <a:r>
              <a:rPr lang="pl-PL" smtClean="0"/>
              <a:t>Uczy szacunku dla starszego pokolenia</a:t>
            </a:r>
          </a:p>
          <a:p>
            <a:pPr eaLnBrk="1" hangingPunct="1"/>
            <a:r>
              <a:rPr lang="pl-PL" smtClean="0"/>
              <a:t>Uczy patrzenia na człowieka przez pryzmat bogactwa jego serca </a:t>
            </a:r>
          </a:p>
          <a:p>
            <a:pPr eaLnBrk="1" hangingPunct="1"/>
            <a:r>
              <a:rPr lang="pl-PL" smtClean="0"/>
              <a:t>Uczy właściwego korzystania z dóbr</a:t>
            </a:r>
          </a:p>
          <a:p>
            <a:pPr eaLnBrk="1" hangingPunct="1"/>
            <a:r>
              <a:rPr lang="pl-PL" smtClean="0"/>
              <a:t>Przygotowuje do przyjęcia cierpienia i choroby do pochylenia się nad cierpiącym</a:t>
            </a:r>
          </a:p>
          <a:p>
            <a:pPr eaLnBrk="1" hangingPunct="1"/>
            <a:r>
              <a:rPr lang="pl-PL" smtClean="0"/>
              <a:t>Uczy odróżniania dobra od zła</a:t>
            </a:r>
          </a:p>
          <a:p>
            <a:pPr eaLnBrk="1" hangingPunct="1"/>
            <a:r>
              <a:rPr lang="pl-PL" smtClean="0"/>
              <a:t>Przygotowuje na spotkanie ze złem</a:t>
            </a:r>
          </a:p>
          <a:p>
            <a:pPr eaLnBrk="1" hangingPunct="1"/>
            <a:r>
              <a:rPr lang="pl-PL" smtClean="0"/>
              <a:t>Uczy jak organizować wspólnoty ludzi mądrych</a:t>
            </a:r>
          </a:p>
          <a:p>
            <a:pPr eaLnBrk="1" hangingPunct="1"/>
            <a:endParaRPr lang="pl-PL" smtClean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214282" y="3357562"/>
            <a:ext cx="83058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l-PL" sz="4800" dirty="0" smtClean="0"/>
              <a:t>Dziękuje za uwagę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zepływ">
  <a:themeElements>
    <a:clrScheme name="Przepły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Przepły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rzepły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Przepły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Przepły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535</TotalTime>
  <Words>258</Words>
  <Application>Microsoft Office PowerPoint</Application>
  <PresentationFormat>Pokaz na ekranie (4:3)</PresentationFormat>
  <Paragraphs>60</Paragraphs>
  <Slides>32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32</vt:i4>
      </vt:variant>
    </vt:vector>
  </HeadingPairs>
  <TitlesOfParts>
    <vt:vector size="33" baseType="lpstr">
      <vt:lpstr>Przepływ</vt:lpstr>
      <vt:lpstr>Nauczyciel świadkiem wiary  w szkole</vt:lpstr>
      <vt:lpstr>Od wartości ogólnoludzkich do wartości chrześcijańskich </vt:lpstr>
      <vt:lpstr>       Sugestywna hierarchia wartości  według Maxa Schellera  </vt:lpstr>
      <vt:lpstr>Najważniejsze wskazania Boże</vt:lpstr>
      <vt:lpstr>Kościół parafialny w Przysietnicy</vt:lpstr>
      <vt:lpstr>Modlitwa w szkole na pierwszej  i  po ostatniej lekcji </vt:lpstr>
      <vt:lpstr>Księga życia</vt:lpstr>
      <vt:lpstr>Rekolekcje szkolne </vt:lpstr>
      <vt:lpstr>Gazetki szkolne i klasowe</vt:lpstr>
      <vt:lpstr>Szczególni goście  wizytacja ks. Biskupa St. Jamrozka </vt:lpstr>
      <vt:lpstr>Spotkanie opłatkowe Akcji Katolickiej   Archidiecezji Przemyskiej</vt:lpstr>
      <vt:lpstr>Wykład ks. prof. Edwarda Stańka  na temat wychowania i  samowychowania</vt:lpstr>
      <vt:lpstr>Spotkanie z ks. prof. Adamem Wolaninem oraz prof. Markiem Inglotem  </vt:lpstr>
      <vt:lpstr>Spotkania w szkole z misjonarzami  i misjonarkami </vt:lpstr>
      <vt:lpstr>Dodatkowe pasje katechetów, nauczycieli</vt:lpstr>
      <vt:lpstr>Uroczystości szkolne </vt:lpstr>
      <vt:lpstr>Festiwale kolęd i pastorałek</vt:lpstr>
      <vt:lpstr>Akademie z ok. Świąt Wielkanocnych</vt:lpstr>
      <vt:lpstr>Jasełka </vt:lpstr>
      <vt:lpstr>Wspólne wigilie, spotkania Wielkanocne </vt:lpstr>
      <vt:lpstr>Dni Papieskie</vt:lpstr>
      <vt:lpstr>Wycieczki do miejsc kultu </vt:lpstr>
      <vt:lpstr>Grupa Ludzi Zboisk</vt:lpstr>
      <vt:lpstr>Kapliczka  w Baniskach </vt:lpstr>
      <vt:lpstr>  25 lecie kapłaństwa ks. Marka Inglota i ks. Jana Smoły </vt:lpstr>
      <vt:lpstr>Dzień Matki i Ojca</vt:lpstr>
      <vt:lpstr>Dzień Babci i Dziadka</vt:lpstr>
      <vt:lpstr>Renowacja pomników nagrobnych kierowników szkoły Pawła Jaślara  i Józefa Radwańskiego</vt:lpstr>
      <vt:lpstr>Pomniki kierowników szkół po odnowieniu</vt:lpstr>
      <vt:lpstr>Jaki powinien być nauczyciel – świadek wiary </vt:lpstr>
      <vt:lpstr>Jakie zadania spoczywają na nauczycielu – świadku wiary w szkole</vt:lpstr>
      <vt:lpstr>Dziękuje za uwagę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Nauczyciel świadkiem wiary  w szkole</dc:title>
  <dc:creator>Ja</dc:creator>
  <cp:lastModifiedBy>User</cp:lastModifiedBy>
  <cp:revision>59</cp:revision>
  <dcterms:created xsi:type="dcterms:W3CDTF">2017-04-28T06:44:44Z</dcterms:created>
  <dcterms:modified xsi:type="dcterms:W3CDTF">2017-04-29T10:02:24Z</dcterms:modified>
</cp:coreProperties>
</file>