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682" r:id="rId2"/>
    <p:sldMasterId id="2147483686" r:id="rId3"/>
    <p:sldMasterId id="2147483690" r:id="rId4"/>
  </p:sldMasterIdLst>
  <p:notesMasterIdLst>
    <p:notesMasterId r:id="rId26"/>
  </p:notesMasterIdLst>
  <p:handoutMasterIdLst>
    <p:handoutMasterId r:id="rId27"/>
  </p:handoutMasterIdLst>
  <p:sldIdLst>
    <p:sldId id="257" r:id="rId5"/>
    <p:sldId id="286" r:id="rId6"/>
    <p:sldId id="287" r:id="rId7"/>
    <p:sldId id="296" r:id="rId8"/>
    <p:sldId id="289" r:id="rId9"/>
    <p:sldId id="288" r:id="rId10"/>
    <p:sldId id="301" r:id="rId11"/>
    <p:sldId id="291" r:id="rId12"/>
    <p:sldId id="299" r:id="rId13"/>
    <p:sldId id="290" r:id="rId14"/>
    <p:sldId id="267" r:id="rId15"/>
    <p:sldId id="292" r:id="rId16"/>
    <p:sldId id="293" r:id="rId17"/>
    <p:sldId id="285" r:id="rId18"/>
    <p:sldId id="279" r:id="rId19"/>
    <p:sldId id="283" r:id="rId20"/>
    <p:sldId id="269" r:id="rId21"/>
    <p:sldId id="294" r:id="rId22"/>
    <p:sldId id="295" r:id="rId23"/>
    <p:sldId id="297" r:id="rId24"/>
    <p:sldId id="302" r:id="rId25"/>
  </p:sldIdLst>
  <p:sldSz cx="9144000" cy="6858000" type="screen4x3"/>
  <p:notesSz cx="6789738" cy="9929813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7C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67" autoAdjust="0"/>
    <p:restoredTop sz="87243" autoAdjust="0"/>
  </p:normalViewPr>
  <p:slideViewPr>
    <p:cSldViewPr>
      <p:cViewPr>
        <p:scale>
          <a:sx n="70" d="100"/>
          <a:sy n="70" d="100"/>
        </p:scale>
        <p:origin x="-1512" y="-1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1" d="100"/>
          <a:sy n="51" d="100"/>
        </p:scale>
        <p:origin x="-3006" y="-96"/>
      </p:cViewPr>
      <p:guideLst>
        <p:guide orient="horz" pos="3128"/>
        <p:guide pos="2139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5947" y="0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60B2B-1206-4E8E-B092-0BAFD784A97C}" type="datetimeFigureOut">
              <a:rPr lang="pl-PL" smtClean="0"/>
              <a:pPr/>
              <a:t>2014-10-13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31599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5947" y="9431599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688C68-DB7B-499B-9B25-DF9D8740608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5947" y="0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15656C-A1EE-4ACF-BB6F-2D7DB338A705}" type="datetimeFigureOut">
              <a:rPr lang="pl-PL" smtClean="0"/>
              <a:pPr/>
              <a:t>2014-10-13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2813" y="744538"/>
            <a:ext cx="4964112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8974" y="4716661"/>
            <a:ext cx="5431790" cy="4468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5947" y="9431599"/>
            <a:ext cx="2942220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46BD6B-0F7D-44A5-82AA-FA830B5246E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912813" y="744538"/>
            <a:ext cx="4964112" cy="3724275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46BD6B-0F7D-44A5-82AA-FA830B5246ED}" type="slidenum">
              <a:rPr lang="pl-PL" smtClean="0"/>
              <a:pPr/>
              <a:t>1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>
          <a:xfrm>
            <a:off x="912813" y="744538"/>
            <a:ext cx="4964112" cy="3724275"/>
          </a:xfrm>
        </p:spPr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46BD6B-0F7D-44A5-82AA-FA830B5246ED}" type="slidenum">
              <a:rPr lang="pl-PL" smtClean="0"/>
              <a:pPr/>
              <a:t>21</a:t>
            </a:fld>
            <a:endParaRPr 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48633"/>
            <a:ext cx="8229600" cy="86900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D897E583-5F72-4995-ABE8-1C9A9138B5F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548633"/>
            <a:ext cx="8229600" cy="86900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671887" y="3969070"/>
            <a:ext cx="4860621" cy="869007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8" name="Podtytuł 2"/>
          <p:cNvSpPr>
            <a:spLocks noGrp="1"/>
          </p:cNvSpPr>
          <p:nvPr>
            <p:ph type="subTitle" idx="1"/>
          </p:nvPr>
        </p:nvSpPr>
        <p:spPr>
          <a:xfrm>
            <a:off x="3671887" y="5049207"/>
            <a:ext cx="4860621" cy="769616"/>
          </a:xfrm>
        </p:spPr>
        <p:txBody>
          <a:bodyPr/>
          <a:lstStyle>
            <a:lvl1pPr marL="0" indent="0" algn="r">
              <a:buNone/>
              <a:def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ylko tytu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D897E583-5F72-4995-ABE8-1C9A9138B5F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548633"/>
            <a:ext cx="8229600" cy="869007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r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671887" y="3969070"/>
            <a:ext cx="4860621" cy="869007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8" name="Podtytuł 2"/>
          <p:cNvSpPr>
            <a:spLocks noGrp="1"/>
          </p:cNvSpPr>
          <p:nvPr>
            <p:ph type="subTitle" idx="1"/>
          </p:nvPr>
        </p:nvSpPr>
        <p:spPr>
          <a:xfrm>
            <a:off x="3671887" y="5049207"/>
            <a:ext cx="4860621" cy="769616"/>
          </a:xfrm>
        </p:spPr>
        <p:txBody>
          <a:bodyPr/>
          <a:lstStyle>
            <a:lvl1pPr marL="0" indent="0" algn="r">
              <a:buNone/>
              <a:def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Star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671887" y="3969070"/>
            <a:ext cx="4860621" cy="869007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8" name="Podtytuł 2"/>
          <p:cNvSpPr>
            <a:spLocks noGrp="1"/>
          </p:cNvSpPr>
          <p:nvPr>
            <p:ph type="subTitle" idx="1"/>
          </p:nvPr>
        </p:nvSpPr>
        <p:spPr>
          <a:xfrm>
            <a:off x="3671887" y="5049207"/>
            <a:ext cx="4860621" cy="769616"/>
          </a:xfrm>
        </p:spPr>
        <p:txBody>
          <a:bodyPr/>
          <a:lstStyle>
            <a:lvl1pPr marL="0" indent="0" algn="r">
              <a:buNone/>
              <a:def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tar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671887" y="3969070"/>
            <a:ext cx="4860621" cy="869007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8" name="Podtytuł 2"/>
          <p:cNvSpPr>
            <a:spLocks noGrp="1"/>
          </p:cNvSpPr>
          <p:nvPr>
            <p:ph type="subTitle" idx="1"/>
          </p:nvPr>
        </p:nvSpPr>
        <p:spPr>
          <a:xfrm>
            <a:off x="3671887" y="5049207"/>
            <a:ext cx="4860621" cy="769616"/>
          </a:xfrm>
        </p:spPr>
        <p:txBody>
          <a:bodyPr/>
          <a:lstStyle>
            <a:lvl1pPr marL="0" indent="0" algn="r">
              <a:buNone/>
              <a:def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dirty="0" smtClean="0"/>
              <a:t>Kliknij, aby edytować styl wzorca podtytułu</a:t>
            </a:r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48632"/>
            <a:ext cx="8229600" cy="86900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lko tytu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D897E583-5F72-4995-ABE8-1C9A9138B5FE}" type="slidenum">
              <a:rPr lang="pl-PL" smtClean="0"/>
              <a:pPr/>
              <a:t>‹#›</a:t>
            </a:fld>
            <a:endParaRPr lang="pl-PL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548632"/>
            <a:ext cx="8229600" cy="86900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r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671885" y="3969069"/>
            <a:ext cx="4860621" cy="869006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8" name="Podtytuł 2"/>
          <p:cNvSpPr>
            <a:spLocks noGrp="1"/>
          </p:cNvSpPr>
          <p:nvPr>
            <p:ph type="subTitle" idx="1"/>
          </p:nvPr>
        </p:nvSpPr>
        <p:spPr>
          <a:xfrm>
            <a:off x="3671885" y="5049207"/>
            <a:ext cx="4860621" cy="769616"/>
          </a:xfrm>
        </p:spPr>
        <p:txBody>
          <a:bodyPr/>
          <a:lstStyle>
            <a:lvl1pPr marL="0" indent="0" algn="r">
              <a:buNone/>
              <a:def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48632"/>
            <a:ext cx="8229600" cy="86900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ylko tytu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algn="r">
              <a:defRPr/>
            </a:lvl1pPr>
          </a:lstStyle>
          <a:p>
            <a:fld id="{D897E583-5F72-4995-ABE8-1C9A9138B5FE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548632"/>
            <a:ext cx="8229600" cy="869006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3671885" y="3969069"/>
            <a:ext cx="4860621" cy="869006"/>
          </a:xfrm>
          <a:prstGeom prst="rect">
            <a:avLst/>
          </a:prstGeom>
        </p:spPr>
        <p:txBody>
          <a:bodyPr>
            <a:normAutofit/>
          </a:bodyPr>
          <a:lstStyle>
            <a:lvl1pPr algn="r">
              <a:defRPr sz="3000">
                <a:solidFill>
                  <a:srgbClr val="00B0F0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8" name="Podtytuł 2"/>
          <p:cNvSpPr>
            <a:spLocks noGrp="1"/>
          </p:cNvSpPr>
          <p:nvPr>
            <p:ph type="subTitle" idx="1"/>
          </p:nvPr>
        </p:nvSpPr>
        <p:spPr>
          <a:xfrm>
            <a:off x="3671885" y="5049207"/>
            <a:ext cx="4860621" cy="769616"/>
          </a:xfrm>
        </p:spPr>
        <p:txBody>
          <a:bodyPr/>
          <a:lstStyle>
            <a:lvl1pPr marL="0" indent="0" algn="r">
              <a:buNone/>
              <a:defRPr kumimoji="0" lang="pl-PL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rt">
    <p:bg>
      <p:bgPr>
        <a:solidFill>
          <a:srgbClr val="00A7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431471" y="4689161"/>
            <a:ext cx="8281057" cy="869006"/>
          </a:xfrm>
          <a:prstGeom prst="rect">
            <a:avLst/>
          </a:prstGeom>
        </p:spPr>
        <p:txBody>
          <a:bodyPr>
            <a:normAutofit/>
          </a:bodyPr>
          <a:lstStyle>
            <a:lvl1pPr algn="ctr">
              <a:defRPr sz="3000">
                <a:solidFill>
                  <a:schemeClr val="bg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8" name="Podtytuł 2"/>
          <p:cNvSpPr>
            <a:spLocks noGrp="1"/>
          </p:cNvSpPr>
          <p:nvPr>
            <p:ph type="subTitle" idx="1"/>
          </p:nvPr>
        </p:nvSpPr>
        <p:spPr>
          <a:xfrm>
            <a:off x="431471" y="5589276"/>
            <a:ext cx="8281057" cy="769616"/>
          </a:xfrm>
          <a:prstGeom prst="rect">
            <a:avLst/>
          </a:prstGeom>
          <a:noFill/>
        </p:spPr>
        <p:txBody>
          <a:bodyPr/>
          <a:lstStyle>
            <a:lvl1pPr marL="0" indent="0" algn="ctr">
              <a:buNone/>
              <a:defRPr kumimoji="0" lang="pl-PL" sz="1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 dirty="0"/>
          </a:p>
        </p:txBody>
      </p:sp>
      <p:pic>
        <p:nvPicPr>
          <p:cNvPr id="10" name="Obraz 9" descr="ydp_logo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71600" y="1088701"/>
            <a:ext cx="6400800" cy="28575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6642"/>
            <a:ext cx="6995168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algn="l">
              <a:defRPr sz="3000">
                <a:solidFill>
                  <a:srgbClr val="00A7CE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24"/>
            <a:ext cx="8229600" cy="522066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pic>
        <p:nvPicPr>
          <p:cNvPr id="5" name="Obraz 4" descr="ydp_logo_p3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000" y="375183"/>
            <a:ext cx="1257300" cy="713518"/>
          </a:xfrm>
          <a:prstGeom prst="rect">
            <a:avLst/>
          </a:prstGeom>
        </p:spPr>
      </p:pic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977075" y="6546541"/>
            <a:ext cx="2133600" cy="232084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13145BAE-1A7F-40CE-A359-C3FD4A959B4E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6643"/>
            <a:ext cx="6995168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algn="l">
              <a:defRPr sz="3000">
                <a:solidFill>
                  <a:srgbClr val="00A7CE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24"/>
            <a:ext cx="8229600" cy="522066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pic>
        <p:nvPicPr>
          <p:cNvPr id="5" name="Obraz 4" descr="ydp_logo_p3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000" y="375184"/>
            <a:ext cx="1257300" cy="713517"/>
          </a:xfrm>
          <a:prstGeom prst="rect">
            <a:avLst/>
          </a:prstGeom>
        </p:spPr>
      </p:pic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977075" y="6546541"/>
            <a:ext cx="2133600" cy="232084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13145BAE-1A7F-40CE-A359-C3FD4A959B4E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6643"/>
            <a:ext cx="6995168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algn="l">
              <a:defRPr sz="3000">
                <a:solidFill>
                  <a:srgbClr val="00A7CE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24"/>
            <a:ext cx="8229600" cy="522066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pic>
        <p:nvPicPr>
          <p:cNvPr id="5" name="Obraz 4" descr="ydp_logo_p3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001" y="375184"/>
            <a:ext cx="1257298" cy="713517"/>
          </a:xfrm>
          <a:prstGeom prst="rect">
            <a:avLst/>
          </a:prstGeom>
        </p:spPr>
      </p:pic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977075" y="6546541"/>
            <a:ext cx="2133600" cy="232084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13145BAE-1A7F-40CE-A359-C3FD4A959B4E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6644"/>
            <a:ext cx="6995168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algn="l">
              <a:defRPr sz="3000">
                <a:solidFill>
                  <a:srgbClr val="00A7CE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24"/>
            <a:ext cx="8229600" cy="522066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pic>
        <p:nvPicPr>
          <p:cNvPr id="5" name="Obraz 4" descr="ydp_logo_p3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001" y="375185"/>
            <a:ext cx="1257298" cy="713516"/>
          </a:xfrm>
          <a:prstGeom prst="rect">
            <a:avLst/>
          </a:prstGeom>
        </p:spPr>
      </p:pic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977075" y="6546541"/>
            <a:ext cx="2133600" cy="232084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13145BAE-1A7F-40CE-A359-C3FD4A959B4E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6644"/>
            <a:ext cx="6995168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algn="l">
              <a:defRPr sz="3000">
                <a:solidFill>
                  <a:srgbClr val="00A7CE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268724"/>
            <a:ext cx="8229600" cy="522066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pic>
        <p:nvPicPr>
          <p:cNvPr id="5" name="Obraz 4" descr="ydp_logo_p3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002" y="375185"/>
            <a:ext cx="1257296" cy="713516"/>
          </a:xfrm>
          <a:prstGeom prst="rect">
            <a:avLst/>
          </a:prstGeom>
        </p:spPr>
      </p:pic>
      <p:sp>
        <p:nvSpPr>
          <p:cNvPr id="6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977075" y="6546541"/>
            <a:ext cx="2133600" cy="232084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13145BAE-1A7F-40CE-A359-C3FD4A959B4E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lko tytuł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977075" y="6546541"/>
            <a:ext cx="2133600" cy="232084"/>
          </a:xfrm>
          <a:prstGeom prst="rect">
            <a:avLst/>
          </a:prstGeom>
        </p:spPr>
        <p:txBody>
          <a:bodyPr/>
          <a:lstStyle>
            <a:lvl1pPr algn="r">
              <a:defRPr sz="1400"/>
            </a:lvl1pPr>
          </a:lstStyle>
          <a:p>
            <a:fld id="{D897E583-5F72-4995-ABE8-1C9A9138B5FE}" type="slidenum">
              <a:rPr lang="pl-PL" smtClean="0"/>
              <a:pPr/>
              <a:t>‹#›</a:t>
            </a:fld>
            <a:endParaRPr lang="pl-PL"/>
          </a:p>
        </p:txBody>
      </p:sp>
      <p:pic>
        <p:nvPicPr>
          <p:cNvPr id="8" name="Obraz 7" descr="ydp_logo_p3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40000" y="375183"/>
            <a:ext cx="1257300" cy="713518"/>
          </a:xfrm>
          <a:prstGeom prst="rect">
            <a:avLst/>
          </a:prstGeom>
        </p:spPr>
      </p:pic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57200" y="506642"/>
            <a:ext cx="6995168" cy="461665"/>
          </a:xfrm>
          <a:prstGeom prst="rect">
            <a:avLst/>
          </a:prstGeom>
        </p:spPr>
        <p:txBody>
          <a:bodyPr lIns="0" tIns="0" rIns="0" bIns="0" anchor="t" anchorCtr="0">
            <a:spAutoFit/>
          </a:bodyPr>
          <a:lstStyle>
            <a:lvl1pPr algn="l">
              <a:defRPr sz="3000">
                <a:solidFill>
                  <a:srgbClr val="00A7CE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pl-PL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hank you">
    <p:bg>
      <p:bgPr>
        <a:solidFill>
          <a:srgbClr val="00A7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977075" y="6546541"/>
            <a:ext cx="2133600" cy="232084"/>
          </a:xfrm>
          <a:prstGeom prst="rect">
            <a:avLst/>
          </a:prstGeom>
          <a:noFill/>
        </p:spPr>
        <p:txBody>
          <a:bodyPr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3145BAE-1A7F-40CE-A359-C3FD4A959B4E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Tytuł 1"/>
          <p:cNvSpPr>
            <a:spLocks noGrp="1"/>
          </p:cNvSpPr>
          <p:nvPr>
            <p:ph type="title" hasCustomPrompt="1"/>
          </p:nvPr>
        </p:nvSpPr>
        <p:spPr>
          <a:xfrm>
            <a:off x="431471" y="4689161"/>
            <a:ext cx="8281057" cy="830997"/>
          </a:xfrm>
          <a:prstGeom prst="rect">
            <a:avLst/>
          </a:prstGeom>
        </p:spPr>
        <p:txBody>
          <a:bodyPr>
            <a:sp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Thank you</a:t>
            </a:r>
            <a:r>
              <a:rPr lang="pl-PL" dirty="0" smtClean="0"/>
              <a:t> </a:t>
            </a:r>
            <a:r>
              <a:rPr lang="en-US" dirty="0" smtClean="0"/>
              <a:t>for your attention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xxx</a:t>
            </a:r>
            <a:endParaRPr lang="en-US" dirty="0" smtClean="0"/>
          </a:p>
        </p:txBody>
      </p:sp>
      <p:pic>
        <p:nvPicPr>
          <p:cNvPr id="6" name="Obraz 5" descr="ydp_symbol_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16" y="1088701"/>
            <a:ext cx="2880368" cy="2880368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1" r:id="rId4"/>
    <p:sldLayoutId id="2147483649" r:id="rId5"/>
    <p:sldLayoutId id="2147483668" r:id="rId6"/>
    <p:sldLayoutId id="2147483681" r:id="rId7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pl-PL" sz="3000" kern="1200" dirty="0" smtClean="0">
          <a:solidFill>
            <a:srgbClr val="00B0F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pl-PL" sz="18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pl-PL" sz="3000" kern="1200" dirty="0" smtClean="0">
          <a:solidFill>
            <a:srgbClr val="00B0F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pl-PL" sz="18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pl-PL" sz="3000" kern="1200" dirty="0" smtClean="0">
          <a:solidFill>
            <a:srgbClr val="00B0F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pl-PL" sz="18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lang="pl-PL" sz="3000" kern="1200" dirty="0" smtClean="0">
          <a:solidFill>
            <a:srgbClr val="00B0F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lang="pl-PL" sz="1800" kern="1200" smtClean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2</a:t>
            </a:fld>
            <a:endParaRPr lang="pl-PL" dirty="0"/>
          </a:p>
        </p:txBody>
      </p:sp>
      <p:pic>
        <p:nvPicPr>
          <p:cNvPr id="1026" name="Picture 2" descr="C:\Users\aguzik\Desktop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3</a:t>
            </a:fld>
            <a:endParaRPr lang="pl-PL" dirty="0"/>
          </a:p>
        </p:txBody>
      </p:sp>
      <p:pic>
        <p:nvPicPr>
          <p:cNvPr id="2050" name="Picture 2" descr="C:\Users\aguzik\Desktop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4</a:t>
            </a:fld>
            <a:endParaRPr lang="pl-PL" dirty="0"/>
          </a:p>
        </p:txBody>
      </p:sp>
      <p:sp>
        <p:nvSpPr>
          <p:cNvPr id="5" name="Prostokąt 4"/>
          <p:cNvSpPr/>
          <p:nvPr/>
        </p:nvSpPr>
        <p:spPr>
          <a:xfrm>
            <a:off x="431471" y="1628770"/>
            <a:ext cx="828105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solidFill>
                  <a:srgbClr val="00A7CE"/>
                </a:solidFill>
              </a:rPr>
              <a:t>Multimedialna Katecheza to skarbnica </a:t>
            </a:r>
            <a:r>
              <a:rPr lang="pl-PL" sz="3600" b="1" dirty="0" smtClean="0">
                <a:solidFill>
                  <a:srgbClr val="00A7CE"/>
                </a:solidFill>
              </a:rPr>
              <a:t>interaktywnych zasobów edukacyjnych</a:t>
            </a:r>
            <a:r>
              <a:rPr lang="pl-PL" sz="3600" dirty="0" smtClean="0">
                <a:solidFill>
                  <a:srgbClr val="00A7CE"/>
                </a:solidFill>
              </a:rPr>
              <a:t>: animacji, pokazy zdjęć, mini gier, ćwiczeń interaktywnych, pieśni karaoke i recytowanych modlitw a także tradycyjne karty pracy do wydruku.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5</a:t>
            </a:fld>
            <a:endParaRPr lang="pl-PL" dirty="0"/>
          </a:p>
        </p:txBody>
      </p:sp>
      <p:pic>
        <p:nvPicPr>
          <p:cNvPr id="4098" name="Picture 2" descr="C:\Users\aguzik\Desktop\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6</a:t>
            </a:fld>
            <a:endParaRPr lang="pl-PL" dirty="0"/>
          </a:p>
        </p:txBody>
      </p:sp>
      <p:pic>
        <p:nvPicPr>
          <p:cNvPr id="3074" name="Picture 2" descr="C:\Users\aguzik\Desktop\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7</a:t>
            </a:fld>
            <a:endParaRPr lang="pl-PL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611494" y="1088701"/>
            <a:ext cx="8101035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sz="4000" dirty="0" smtClean="0"/>
          </a:p>
          <a:p>
            <a:pPr algn="ctr"/>
            <a:r>
              <a:rPr lang="pl-PL" sz="4000" dirty="0" smtClean="0">
                <a:solidFill>
                  <a:srgbClr val="00A7CE"/>
                </a:solidFill>
              </a:rPr>
              <a:t>Posiada imprimatur przyznany przez Arcybiskupa Metropolity Gdańskiego Sławoja Leszka </a:t>
            </a:r>
            <a:r>
              <a:rPr lang="pl-PL" sz="4000" dirty="0" err="1" smtClean="0">
                <a:solidFill>
                  <a:srgbClr val="00A7CE"/>
                </a:solidFill>
              </a:rPr>
              <a:t>Głódzia</a:t>
            </a:r>
            <a:r>
              <a:rPr lang="pl-PL" sz="4000" dirty="0" smtClean="0">
                <a:solidFill>
                  <a:srgbClr val="00A7CE"/>
                </a:solidFill>
              </a:rPr>
              <a:t>. 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12294" name="Picture 6" descr="http://www.imprimatur-trier.de/bilder/impri2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1747" y="4509138"/>
            <a:ext cx="3990975" cy="113347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8</a:t>
            </a:fld>
            <a:endParaRPr lang="pl-PL" dirty="0"/>
          </a:p>
        </p:txBody>
      </p:sp>
      <p:pic>
        <p:nvPicPr>
          <p:cNvPr id="6146" name="Picture 2" descr="C:\Users\aguzik\Desktop\Obraz_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07"/>
            <a:ext cx="9144000" cy="64921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6642"/>
            <a:ext cx="6995168" cy="954107"/>
          </a:xfrm>
        </p:spPr>
        <p:txBody>
          <a:bodyPr/>
          <a:lstStyle/>
          <a:p>
            <a:r>
              <a:rPr lang="pl-PL" sz="3200" dirty="0" smtClean="0">
                <a:solidFill>
                  <a:srgbClr val="00B0F0"/>
                </a:solidFill>
              </a:rPr>
              <a:t/>
            </a:r>
            <a:br>
              <a:rPr lang="pl-PL" sz="3200" dirty="0" smtClean="0">
                <a:solidFill>
                  <a:srgbClr val="00B0F0"/>
                </a:solidFill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37223" y="1088701"/>
            <a:ext cx="7895283" cy="4680597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endParaRPr lang="pl-PL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pl-PL" sz="3200" dirty="0" smtClean="0">
                <a:solidFill>
                  <a:srgbClr val="00A7CE"/>
                </a:solidFill>
              </a:rPr>
              <a:t>Wszystkie elementy programu zostały także skonsultowane </a:t>
            </a:r>
            <a:r>
              <a:rPr lang="pl-PL" sz="3200" b="1" dirty="0" smtClean="0">
                <a:solidFill>
                  <a:srgbClr val="00A7CE"/>
                </a:solidFill>
              </a:rPr>
              <a:t>z nauczycielami, rodzicami </a:t>
            </a:r>
            <a:r>
              <a:rPr lang="pl-PL" sz="3200" dirty="0" smtClean="0">
                <a:solidFill>
                  <a:srgbClr val="00A7CE"/>
                </a:solidFill>
              </a:rPr>
              <a:t>oraz samymi </a:t>
            </a:r>
            <a:r>
              <a:rPr lang="pl-PL" sz="3200" b="1" dirty="0" smtClean="0">
                <a:solidFill>
                  <a:srgbClr val="00A7CE"/>
                </a:solidFill>
              </a:rPr>
              <a:t>dziećmi.</a:t>
            </a:r>
            <a:endParaRPr lang="pl-PL" sz="3200" dirty="0" smtClean="0">
              <a:solidFill>
                <a:srgbClr val="00A7CE"/>
              </a:solidFill>
            </a:endParaRPr>
          </a:p>
          <a:p>
            <a:pPr marL="0" indent="0">
              <a:buNone/>
            </a:pPr>
            <a:endParaRPr lang="pl-PL" sz="320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9</a:t>
            </a:fld>
            <a:endParaRPr lang="pl-PL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1839" y="3389612"/>
            <a:ext cx="5400690" cy="3279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494" y="3429000"/>
            <a:ext cx="2298293" cy="3240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10</a:t>
            </a:fld>
            <a:endParaRPr lang="pl-PL" dirty="0"/>
          </a:p>
        </p:txBody>
      </p:sp>
      <p:pic>
        <p:nvPicPr>
          <p:cNvPr id="5122" name="Picture 2" descr="C:\Users\aguzik\Desktop\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11</a:t>
            </a:fld>
            <a:endParaRPr lang="pl-PL" dirty="0"/>
          </a:p>
        </p:txBody>
      </p:sp>
      <p:sp>
        <p:nvSpPr>
          <p:cNvPr id="20" name="pole tekstowe 19"/>
          <p:cNvSpPr txBox="1"/>
          <p:nvPr/>
        </p:nvSpPr>
        <p:spPr>
          <a:xfrm>
            <a:off x="611494" y="908678"/>
            <a:ext cx="810103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dirty="0" smtClean="0"/>
          </a:p>
          <a:p>
            <a:pPr algn="ctr"/>
            <a:r>
              <a:rPr lang="pl-PL" sz="3200" dirty="0" smtClean="0">
                <a:solidFill>
                  <a:srgbClr val="00A7CE"/>
                </a:solidFill>
              </a:rPr>
              <a:t>Program przygotowuje dziecko do </a:t>
            </a:r>
            <a:r>
              <a:rPr lang="pl-PL" sz="3200" b="1" dirty="0" smtClean="0">
                <a:solidFill>
                  <a:srgbClr val="00A7CE"/>
                </a:solidFill>
              </a:rPr>
              <a:t>Pierwszej Komunii Świętej</a:t>
            </a:r>
            <a:r>
              <a:rPr lang="pl-PL" sz="3200" dirty="0" smtClean="0">
                <a:solidFill>
                  <a:srgbClr val="00A7CE"/>
                </a:solidFill>
              </a:rPr>
              <a:t> czyli zawiera treści, które powinno znać przystępując do tego sakramentu. Program </a:t>
            </a:r>
            <a:r>
              <a:rPr lang="pl-PL" sz="3200" dirty="0" smtClean="0">
                <a:solidFill>
                  <a:srgbClr val="00A7CE"/>
                </a:solidFill>
              </a:rPr>
              <a:t>pomaga </a:t>
            </a:r>
            <a:r>
              <a:rPr lang="pl-PL" sz="3200" dirty="0" smtClean="0">
                <a:solidFill>
                  <a:srgbClr val="00A7CE"/>
                </a:solidFill>
              </a:rPr>
              <a:t>katechizowanym szybciej przyswoić pieśni, modlitwy i przykazania.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38928" name="Picture 16" descr="http://ams.ydp.com.pl/cache3/a52/b75/c19/509697/4/.preview.jpg"/>
          <p:cNvPicPr>
            <a:picLocks noChangeAspect="1" noChangeArrowheads="1"/>
          </p:cNvPicPr>
          <p:nvPr/>
        </p:nvPicPr>
        <p:blipFill>
          <a:blip r:embed="rId2" cstate="print"/>
          <a:srcRect t="13000" b="6708"/>
          <a:stretch>
            <a:fillRect/>
          </a:stretch>
        </p:blipFill>
        <p:spPr bwMode="auto">
          <a:xfrm>
            <a:off x="3131816" y="4509138"/>
            <a:ext cx="3240414" cy="195134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12</a:t>
            </a:fld>
            <a:endParaRPr lang="pl-PL" dirty="0"/>
          </a:p>
        </p:txBody>
      </p:sp>
      <p:pic>
        <p:nvPicPr>
          <p:cNvPr id="7170" name="Picture 2" descr="C:\Users\aguzik\Desktop\Obraz_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09"/>
            <a:ext cx="9144000" cy="68636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13</a:t>
            </a:fld>
            <a:endParaRPr lang="pl-PL" dirty="0"/>
          </a:p>
        </p:txBody>
      </p:sp>
      <p:pic>
        <p:nvPicPr>
          <p:cNvPr id="8194" name="Picture 2" descr="C:\Users\aguzik\Desktop\Obraz_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09"/>
            <a:ext cx="9144000" cy="68636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guzik\AppData\Local\Microsoft\Windows\Temporary Internet Files\Content.Outlook\QCEVJ8CN\DSC_00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1502" y="2888931"/>
            <a:ext cx="5687124" cy="3789046"/>
          </a:xfrm>
          <a:prstGeom prst="rect">
            <a:avLst/>
          </a:prstGeom>
          <a:noFill/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14</a:t>
            </a:fld>
            <a:endParaRPr lang="pl-PL" dirty="0"/>
          </a:p>
        </p:txBody>
      </p:sp>
      <p:pic>
        <p:nvPicPr>
          <p:cNvPr id="2050" name="Picture 2" descr="C:\Users\aguzik\AppData\Local\Microsoft\Windows\Temporary Internet Files\Content.Outlook\QCEVJ8CN\DSC_00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48" y="548633"/>
            <a:ext cx="5400689" cy="3598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0" name="Picture 6" descr="C:\Users\apluszczynska\Desktop\religia\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0254" y="2880547"/>
            <a:ext cx="2881608" cy="2160276"/>
          </a:xfrm>
          <a:prstGeom prst="rect">
            <a:avLst/>
          </a:prstGeom>
          <a:noFill/>
        </p:spPr>
      </p:pic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088701"/>
            <a:ext cx="8229600" cy="5400689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4000" dirty="0" smtClean="0">
                <a:solidFill>
                  <a:srgbClr val="00B0F0"/>
                </a:solidFill>
              </a:rPr>
              <a:t>Zobaczmy przykłady…</a:t>
            </a:r>
            <a:endParaRPr lang="pl-PL" sz="4000" dirty="0">
              <a:solidFill>
                <a:srgbClr val="00B0F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15</a:t>
            </a:fld>
            <a:endParaRPr lang="pl-PL" dirty="0"/>
          </a:p>
        </p:txBody>
      </p:sp>
      <p:pic>
        <p:nvPicPr>
          <p:cNvPr id="47106" name="Picture 2" descr="C:\Users\apluszczynska\Desktop\religia\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322" y="2880547"/>
            <a:ext cx="1800676" cy="2529839"/>
          </a:xfrm>
          <a:prstGeom prst="rect">
            <a:avLst/>
          </a:prstGeom>
          <a:noFill/>
        </p:spPr>
      </p:pic>
      <p:pic>
        <p:nvPicPr>
          <p:cNvPr id="47108" name="Picture 4" descr="C:\Users\apluszczynska\Desktop\religia\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08" y="2880547"/>
            <a:ext cx="2880368" cy="2169579"/>
          </a:xfrm>
          <a:prstGeom prst="rect">
            <a:avLst/>
          </a:prstGeom>
          <a:noFill/>
        </p:spPr>
      </p:pic>
      <p:pic>
        <p:nvPicPr>
          <p:cNvPr id="47109" name="Picture 5" descr="C:\Users\apluszczynska\Desktop\religia\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2069" y="3963487"/>
            <a:ext cx="2880368" cy="2165858"/>
          </a:xfrm>
          <a:prstGeom prst="rect">
            <a:avLst/>
          </a:prstGeom>
          <a:noFill/>
        </p:spPr>
      </p:pic>
      <p:pic>
        <p:nvPicPr>
          <p:cNvPr id="47107" name="Picture 3" descr="C:\Users\apluszczynska\Desktop\religia\1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32" y="3960685"/>
            <a:ext cx="2880368" cy="2168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06642"/>
            <a:ext cx="6995168" cy="954107"/>
          </a:xfrm>
        </p:spPr>
        <p:txBody>
          <a:bodyPr/>
          <a:lstStyle/>
          <a:p>
            <a:r>
              <a:rPr lang="pl-PL" sz="3200" dirty="0" smtClean="0">
                <a:solidFill>
                  <a:srgbClr val="00B0F0"/>
                </a:solidFill>
              </a:rPr>
              <a:t/>
            </a:r>
            <a:br>
              <a:rPr lang="pl-PL" sz="3200" dirty="0" smtClean="0">
                <a:solidFill>
                  <a:srgbClr val="00B0F0"/>
                </a:solidFill>
              </a:rPr>
            </a:br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31471" y="1808793"/>
            <a:ext cx="8229600" cy="4680597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pl-PL" dirty="0" smtClean="0"/>
              <a:t>Aplikacja na tablety z systemem operacyjnym Windows</a:t>
            </a:r>
          </a:p>
          <a:p>
            <a:pPr>
              <a:buFontTx/>
              <a:buChar char="-"/>
            </a:pPr>
            <a:r>
              <a:rPr lang="pl-PL" dirty="0" smtClean="0"/>
              <a:t>18 interaktywnych katechez </a:t>
            </a:r>
          </a:p>
          <a:p>
            <a:pPr>
              <a:buFontTx/>
              <a:buChar char="-"/>
            </a:pPr>
            <a:r>
              <a:rPr lang="pl-PL" dirty="0" smtClean="0"/>
              <a:t>Interaktywna katecheza w gronie rodziny</a:t>
            </a:r>
          </a:p>
          <a:p>
            <a:pPr marL="0" indent="0">
              <a:buNone/>
            </a:pPr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16</a:t>
            </a:fld>
            <a:endParaRPr lang="pl-PL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31470" y="728655"/>
            <a:ext cx="81010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dirty="0" smtClean="0">
                <a:solidFill>
                  <a:srgbClr val="00B0F0"/>
                </a:solidFill>
              </a:rPr>
              <a:t>Wersja domowa programu: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248977"/>
            <a:ext cx="3780483" cy="3320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17</a:t>
            </a:fld>
            <a:endParaRPr lang="pl-PL" dirty="0"/>
          </a:p>
        </p:txBody>
      </p:sp>
      <p:pic>
        <p:nvPicPr>
          <p:cNvPr id="39938" name="Picture 2" descr="https://farm9.staticflickr.com/8244/8636843792_2a2a9390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155" y="843887"/>
            <a:ext cx="4319845" cy="2765136"/>
          </a:xfrm>
          <a:prstGeom prst="rect">
            <a:avLst/>
          </a:prstGeom>
          <a:noFill/>
        </p:spPr>
      </p:pic>
      <p:pic>
        <p:nvPicPr>
          <p:cNvPr id="12290" name="Picture 2" descr="http://ak2.picdn.net/shutterstock/videos/5751551/preview/stock-footage-family-having-fun-with-tablet-computer-at-hom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2023" y="1268724"/>
            <a:ext cx="4179102" cy="2340298"/>
          </a:xfrm>
          <a:prstGeom prst="rect">
            <a:avLst/>
          </a:prstGeom>
          <a:noFill/>
        </p:spPr>
      </p:pic>
      <p:pic>
        <p:nvPicPr>
          <p:cNvPr id="12292" name="Picture 4" descr="http://tsminteractive.com/files/2012/08/parents-and-children-use-tablet.jpg"/>
          <p:cNvPicPr>
            <a:picLocks noChangeAspect="1" noChangeArrowheads="1"/>
          </p:cNvPicPr>
          <p:nvPr/>
        </p:nvPicPr>
        <p:blipFill>
          <a:blip r:embed="rId4" cstate="print"/>
          <a:srcRect t="5690"/>
          <a:stretch>
            <a:fillRect/>
          </a:stretch>
        </p:blipFill>
        <p:spPr bwMode="auto">
          <a:xfrm>
            <a:off x="2162603" y="3789046"/>
            <a:ext cx="4749696" cy="29837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18</a:t>
            </a:fld>
            <a:endParaRPr lang="pl-PL" dirty="0"/>
          </a:p>
        </p:txBody>
      </p:sp>
      <p:pic>
        <p:nvPicPr>
          <p:cNvPr id="9218" name="Picture 2" descr="C:\Users\aguzik\Desktop\Obraz_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08"/>
            <a:ext cx="9140258" cy="6492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19</a:t>
            </a:fld>
            <a:endParaRPr lang="pl-PL" dirty="0"/>
          </a:p>
        </p:txBody>
      </p:sp>
      <p:pic>
        <p:nvPicPr>
          <p:cNvPr id="10242" name="Picture 2" descr="C:\Users\aguzik\Desktop\Obraz_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2" y="0"/>
            <a:ext cx="914025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145BAE-1A7F-40CE-A359-C3FD4A959B4E}" type="slidenum">
              <a:rPr lang="pl-PL" smtClean="0"/>
              <a:pPr/>
              <a:t>20</a:t>
            </a:fld>
            <a:endParaRPr lang="pl-PL" dirty="0"/>
          </a:p>
        </p:txBody>
      </p:sp>
      <p:pic>
        <p:nvPicPr>
          <p:cNvPr id="11266" name="Picture 2" descr="C:\Users\aguzik\Desktop\Obraz_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42" y="0"/>
            <a:ext cx="9140258" cy="68608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nowoczesna_edukacja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rn education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nowoczesna_edukacja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ydp">
  <a:themeElements>
    <a:clrScheme name="YDP 2013">
      <a:dk1>
        <a:sysClr val="windowText" lastClr="000000"/>
      </a:dk1>
      <a:lt1>
        <a:sysClr val="window" lastClr="FFFFFF"/>
      </a:lt1>
      <a:dk2>
        <a:srgbClr val="08A7CE"/>
      </a:dk2>
      <a:lt2>
        <a:srgbClr val="81BD41"/>
      </a:lt2>
      <a:accent1>
        <a:srgbClr val="00A7CE"/>
      </a:accent1>
      <a:accent2>
        <a:srgbClr val="00AF9A"/>
      </a:accent2>
      <a:accent3>
        <a:srgbClr val="81BD41"/>
      </a:accent3>
      <a:accent4>
        <a:srgbClr val="E1E000"/>
      </a:accent4>
      <a:accent5>
        <a:srgbClr val="D60057"/>
      </a:accent5>
      <a:accent6>
        <a:srgbClr val="FF4338"/>
      </a:accent6>
      <a:hlink>
        <a:srgbClr val="B41782"/>
      </a:hlink>
      <a:folHlink>
        <a:srgbClr val="08A7CE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11692</TotalTime>
  <Words>130</Words>
  <Application>Microsoft Office PowerPoint</Application>
  <PresentationFormat>Pokaz na ekranie (4:3)</PresentationFormat>
  <Paragraphs>37</Paragraphs>
  <Slides>21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4</vt:i4>
      </vt:variant>
      <vt:variant>
        <vt:lpstr>Tytuły slajdów</vt:lpstr>
      </vt:variant>
      <vt:variant>
        <vt:i4>21</vt:i4>
      </vt:variant>
    </vt:vector>
  </HeadingPairs>
  <TitlesOfParts>
    <vt:vector size="25" baseType="lpstr">
      <vt:lpstr>2_nowoczesna_edukacja</vt:lpstr>
      <vt:lpstr>modern education</vt:lpstr>
      <vt:lpstr>3_nowoczesna_edukacja</vt:lpstr>
      <vt:lpstr>ydp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 </vt:lpstr>
      <vt:lpstr>Slajd 10</vt:lpstr>
      <vt:lpstr>Slajd 11</vt:lpstr>
      <vt:lpstr>Slajd 12</vt:lpstr>
      <vt:lpstr>Slajd 13</vt:lpstr>
      <vt:lpstr>Slajd 14</vt:lpstr>
      <vt:lpstr>Slajd 15</vt:lpstr>
      <vt:lpstr> </vt:lpstr>
      <vt:lpstr>Slajd 17</vt:lpstr>
      <vt:lpstr>Slajd 18</vt:lpstr>
      <vt:lpstr>Slajd 19</vt:lpstr>
      <vt:lpstr>Slajd 20</vt:lpstr>
      <vt:lpstr>Slajd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mkulawczyk</dc:creator>
  <cp:lastModifiedBy>aguzik</cp:lastModifiedBy>
  <cp:revision>326</cp:revision>
  <dcterms:created xsi:type="dcterms:W3CDTF">2013-03-14T11:52:32Z</dcterms:created>
  <dcterms:modified xsi:type="dcterms:W3CDTF">2014-10-13T13:13:19Z</dcterms:modified>
</cp:coreProperties>
</file>